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7" r:id="rId5"/>
    <p:sldId id="272" r:id="rId6"/>
    <p:sldId id="265" r:id="rId7"/>
    <p:sldId id="273" r:id="rId8"/>
    <p:sldId id="275" r:id="rId9"/>
    <p:sldId id="258" r:id="rId10"/>
    <p:sldId id="267" r:id="rId11"/>
    <p:sldId id="264" r:id="rId12"/>
    <p:sldId id="269" r:id="rId13"/>
    <p:sldId id="276" r:id="rId14"/>
    <p:sldId id="262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280" autoAdjust="0"/>
  </p:normalViewPr>
  <p:slideViewPr>
    <p:cSldViewPr>
      <p:cViewPr varScale="1">
        <p:scale>
          <a:sx n="115" d="100"/>
          <a:sy n="115" d="100"/>
        </p:scale>
        <p:origin x="318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Strength" userId="13079c2b-8a96-4b8a-a6dc-29afdddfdc54" providerId="ADAL" clId="{23541B06-EEE5-42E4-A366-1388CC7EB5A2}"/>
    <pc:docChg chg="undo custSel addSld modSld">
      <pc:chgData name="Emma Strength" userId="13079c2b-8a96-4b8a-a6dc-29afdddfdc54" providerId="ADAL" clId="{23541B06-EEE5-42E4-A366-1388CC7EB5A2}" dt="2020-08-20T19:43:20.432" v="2291" actId="164"/>
      <pc:docMkLst>
        <pc:docMk/>
      </pc:docMkLst>
      <pc:sldChg chg="modSp mod">
        <pc:chgData name="Emma Strength" userId="13079c2b-8a96-4b8a-a6dc-29afdddfdc54" providerId="ADAL" clId="{23541B06-EEE5-42E4-A366-1388CC7EB5A2}" dt="2020-08-20T18:15:17.397" v="862" actId="20577"/>
        <pc:sldMkLst>
          <pc:docMk/>
          <pc:sldMk cId="3198176989" sldId="257"/>
        </pc:sldMkLst>
        <pc:spChg chg="mod">
          <ac:chgData name="Emma Strength" userId="13079c2b-8a96-4b8a-a6dc-29afdddfdc54" providerId="ADAL" clId="{23541B06-EEE5-42E4-A366-1388CC7EB5A2}" dt="2020-08-20T18:15:17.397" v="862" actId="20577"/>
          <ac:spMkLst>
            <pc:docMk/>
            <pc:sldMk cId="3198176989" sldId="257"/>
            <ac:spMk id="3" creationId="{00000000-0000-0000-0000-000000000000}"/>
          </ac:spMkLst>
        </pc:spChg>
      </pc:sldChg>
      <pc:sldChg chg="addSp delSp modSp mod modClrScheme chgLayout">
        <pc:chgData name="Emma Strength" userId="13079c2b-8a96-4b8a-a6dc-29afdddfdc54" providerId="ADAL" clId="{23541B06-EEE5-42E4-A366-1388CC7EB5A2}" dt="2020-08-20T19:15:32.140" v="2289" actId="20577"/>
        <pc:sldMkLst>
          <pc:docMk/>
          <pc:sldMk cId="3731768266" sldId="258"/>
        </pc:sldMkLst>
        <pc:spChg chg="mod ord">
          <ac:chgData name="Emma Strength" userId="13079c2b-8a96-4b8a-a6dc-29afdddfdc54" providerId="ADAL" clId="{23541B06-EEE5-42E4-A366-1388CC7EB5A2}" dt="2020-08-20T18:01:10.597" v="350" actId="20577"/>
          <ac:spMkLst>
            <pc:docMk/>
            <pc:sldMk cId="3731768266" sldId="258"/>
            <ac:spMk id="2" creationId="{00000000-0000-0000-0000-000000000000}"/>
          </ac:spMkLst>
        </pc:spChg>
        <pc:spChg chg="del mod ord">
          <ac:chgData name="Emma Strength" userId="13079c2b-8a96-4b8a-a6dc-29afdddfdc54" providerId="ADAL" clId="{23541B06-EEE5-42E4-A366-1388CC7EB5A2}" dt="2020-08-20T18:01:01.188" v="330" actId="700"/>
          <ac:spMkLst>
            <pc:docMk/>
            <pc:sldMk cId="3731768266" sldId="258"/>
            <ac:spMk id="3" creationId="{00000000-0000-0000-0000-000000000000}"/>
          </ac:spMkLst>
        </pc:spChg>
        <pc:spChg chg="add mod ord">
          <ac:chgData name="Emma Strength" userId="13079c2b-8a96-4b8a-a6dc-29afdddfdc54" providerId="ADAL" clId="{23541B06-EEE5-42E4-A366-1388CC7EB5A2}" dt="2020-08-20T19:15:32.140" v="2289" actId="20577"/>
          <ac:spMkLst>
            <pc:docMk/>
            <pc:sldMk cId="3731768266" sldId="258"/>
            <ac:spMk id="4" creationId="{6A09B6F2-8D7B-4283-AEBF-5B4FB75DB942}"/>
          </ac:spMkLst>
        </pc:spChg>
        <pc:spChg chg="add del mod ord">
          <ac:chgData name="Emma Strength" userId="13079c2b-8a96-4b8a-a6dc-29afdddfdc54" providerId="ADAL" clId="{23541B06-EEE5-42E4-A366-1388CC7EB5A2}" dt="2020-08-20T18:01:48.397" v="375" actId="22"/>
          <ac:spMkLst>
            <pc:docMk/>
            <pc:sldMk cId="3731768266" sldId="258"/>
            <ac:spMk id="5" creationId="{4C5F3932-0FE8-4516-BE04-4791516C291B}"/>
          </ac:spMkLst>
        </pc:spChg>
        <pc:spChg chg="add mod">
          <ac:chgData name="Emma Strength" userId="13079c2b-8a96-4b8a-a6dc-29afdddfdc54" providerId="ADAL" clId="{23541B06-EEE5-42E4-A366-1388CC7EB5A2}" dt="2020-08-20T18:09:52.032" v="688" actId="1076"/>
          <ac:spMkLst>
            <pc:docMk/>
            <pc:sldMk cId="3731768266" sldId="258"/>
            <ac:spMk id="8" creationId="{354375EC-09F3-45A1-AAA9-9BA45113CA44}"/>
          </ac:spMkLst>
        </pc:spChg>
        <pc:picChg chg="add mod ord">
          <ac:chgData name="Emma Strength" userId="13079c2b-8a96-4b8a-a6dc-29afdddfdc54" providerId="ADAL" clId="{23541B06-EEE5-42E4-A366-1388CC7EB5A2}" dt="2020-08-20T18:09:47.170" v="687" actId="14100"/>
          <ac:picMkLst>
            <pc:docMk/>
            <pc:sldMk cId="3731768266" sldId="258"/>
            <ac:picMk id="7" creationId="{A363D258-4EEA-47EC-B70C-3D6E75432BD2}"/>
          </ac:picMkLst>
        </pc:picChg>
      </pc:sldChg>
      <pc:sldChg chg="addSp delSp modSp mod modClrScheme chgLayout">
        <pc:chgData name="Emma Strength" userId="13079c2b-8a96-4b8a-a6dc-29afdddfdc54" providerId="ADAL" clId="{23541B06-EEE5-42E4-A366-1388CC7EB5A2}" dt="2020-08-20T18:37:20.574" v="1621" actId="20577"/>
        <pc:sldMkLst>
          <pc:docMk/>
          <pc:sldMk cId="2769088315" sldId="262"/>
        </pc:sldMkLst>
        <pc:spChg chg="add mod ord">
          <ac:chgData name="Emma Strength" userId="13079c2b-8a96-4b8a-a6dc-29afdddfdc54" providerId="ADAL" clId="{23541B06-EEE5-42E4-A366-1388CC7EB5A2}" dt="2020-08-20T18:37:20.574" v="1621" actId="20577"/>
          <ac:spMkLst>
            <pc:docMk/>
            <pc:sldMk cId="2769088315" sldId="262"/>
            <ac:spMk id="2" creationId="{34C10CC7-E4F4-48AF-86F4-AA9EAE4091A4}"/>
          </ac:spMkLst>
        </pc:spChg>
        <pc:spChg chg="del mod ord">
          <ac:chgData name="Emma Strength" userId="13079c2b-8a96-4b8a-a6dc-29afdddfdc54" providerId="ADAL" clId="{23541B06-EEE5-42E4-A366-1388CC7EB5A2}" dt="2020-08-20T18:22:58.598" v="1056" actId="700"/>
          <ac:spMkLst>
            <pc:docMk/>
            <pc:sldMk cId="2769088315" sldId="262"/>
            <ac:spMk id="3" creationId="{00000000-0000-0000-0000-000000000000}"/>
          </ac:spMkLst>
        </pc:spChg>
        <pc:spChg chg="mod ord">
          <ac:chgData name="Emma Strength" userId="13079c2b-8a96-4b8a-a6dc-29afdddfdc54" providerId="ADAL" clId="{23541B06-EEE5-42E4-A366-1388CC7EB5A2}" dt="2020-08-20T18:23:10.798" v="1105" actId="20577"/>
          <ac:spMkLst>
            <pc:docMk/>
            <pc:sldMk cId="2769088315" sldId="262"/>
            <ac:spMk id="4" creationId="{00000000-0000-0000-0000-000000000000}"/>
          </ac:spMkLst>
        </pc:spChg>
        <pc:spChg chg="add del mod ord">
          <ac:chgData name="Emma Strength" userId="13079c2b-8a96-4b8a-a6dc-29afdddfdc54" providerId="ADAL" clId="{23541B06-EEE5-42E4-A366-1388CC7EB5A2}" dt="2020-08-20T18:23:38.327" v="1145" actId="22"/>
          <ac:spMkLst>
            <pc:docMk/>
            <pc:sldMk cId="2769088315" sldId="262"/>
            <ac:spMk id="5" creationId="{66335E9B-A77B-456A-91B7-AA1319432E50}"/>
          </ac:spMkLst>
        </pc:spChg>
        <pc:spChg chg="del mod ord">
          <ac:chgData name="Emma Strength" userId="13079c2b-8a96-4b8a-a6dc-29afdddfdc54" providerId="ADAL" clId="{23541B06-EEE5-42E4-A366-1388CC7EB5A2}" dt="2020-08-20T18:22:58.598" v="1056" actId="700"/>
          <ac:spMkLst>
            <pc:docMk/>
            <pc:sldMk cId="2769088315" sldId="262"/>
            <ac:spMk id="8" creationId="{00000000-0000-0000-0000-000000000000}"/>
          </ac:spMkLst>
        </pc:spChg>
        <pc:spChg chg="add mod">
          <ac:chgData name="Emma Strength" userId="13079c2b-8a96-4b8a-a6dc-29afdddfdc54" providerId="ADAL" clId="{23541B06-EEE5-42E4-A366-1388CC7EB5A2}" dt="2020-08-20T18:24:07.368" v="1149" actId="1076"/>
          <ac:spMkLst>
            <pc:docMk/>
            <pc:sldMk cId="2769088315" sldId="262"/>
            <ac:spMk id="10" creationId="{6F5220BB-2B85-4D31-BE66-CCBD659A8F61}"/>
          </ac:spMkLst>
        </pc:spChg>
        <pc:picChg chg="add mod ord">
          <ac:chgData name="Emma Strength" userId="13079c2b-8a96-4b8a-a6dc-29afdddfdc54" providerId="ADAL" clId="{23541B06-EEE5-42E4-A366-1388CC7EB5A2}" dt="2020-08-20T18:23:47.241" v="1147" actId="14100"/>
          <ac:picMkLst>
            <pc:docMk/>
            <pc:sldMk cId="2769088315" sldId="262"/>
            <ac:picMk id="7" creationId="{27B7C43A-86BA-4491-A8C7-C47343440FF3}"/>
          </ac:picMkLst>
        </pc:picChg>
      </pc:sldChg>
      <pc:sldChg chg="addSp delSp modSp mod modClrScheme chgLayout">
        <pc:chgData name="Emma Strength" userId="13079c2b-8a96-4b8a-a6dc-29afdddfdc54" providerId="ADAL" clId="{23541B06-EEE5-42E4-A366-1388CC7EB5A2}" dt="2020-08-20T18:36:16.799" v="1571" actId="20577"/>
        <pc:sldMkLst>
          <pc:docMk/>
          <pc:sldMk cId="2378379680" sldId="264"/>
        </pc:sldMkLst>
        <pc:spChg chg="mod ord">
          <ac:chgData name="Emma Strength" userId="13079c2b-8a96-4b8a-a6dc-29afdddfdc54" providerId="ADAL" clId="{23541B06-EEE5-42E4-A366-1388CC7EB5A2}" dt="2020-08-20T18:16:50.630" v="949" actId="14100"/>
          <ac:spMkLst>
            <pc:docMk/>
            <pc:sldMk cId="2378379680" sldId="264"/>
            <ac:spMk id="2" creationId="{00000000-0000-0000-0000-000000000000}"/>
          </ac:spMkLst>
        </pc:spChg>
        <pc:spChg chg="add mod ord">
          <ac:chgData name="Emma Strength" userId="13079c2b-8a96-4b8a-a6dc-29afdddfdc54" providerId="ADAL" clId="{23541B06-EEE5-42E4-A366-1388CC7EB5A2}" dt="2020-08-20T18:36:16.799" v="1571" actId="20577"/>
          <ac:spMkLst>
            <pc:docMk/>
            <pc:sldMk cId="2378379680" sldId="264"/>
            <ac:spMk id="3" creationId="{F27175D8-0604-45BE-9CBA-1CDDF73DA0EA}"/>
          </ac:spMkLst>
        </pc:spChg>
        <pc:spChg chg="add del mod ord">
          <ac:chgData name="Emma Strength" userId="13079c2b-8a96-4b8a-a6dc-29afdddfdc54" providerId="ADAL" clId="{23541B06-EEE5-42E4-A366-1388CC7EB5A2}" dt="2020-08-20T18:07:19.523" v="555" actId="22"/>
          <ac:spMkLst>
            <pc:docMk/>
            <pc:sldMk cId="2378379680" sldId="264"/>
            <ac:spMk id="4" creationId="{D2865F5B-AED6-463D-BD65-A8ED5B5CEA15}"/>
          </ac:spMkLst>
        </pc:spChg>
        <pc:spChg chg="add mod">
          <ac:chgData name="Emma Strength" userId="13079c2b-8a96-4b8a-a6dc-29afdddfdc54" providerId="ADAL" clId="{23541B06-EEE5-42E4-A366-1388CC7EB5A2}" dt="2020-08-20T18:07:45.629" v="557" actId="1076"/>
          <ac:spMkLst>
            <pc:docMk/>
            <pc:sldMk cId="2378379680" sldId="264"/>
            <ac:spMk id="8" creationId="{19417BD5-7DF1-49AE-86D0-126BA653510B}"/>
          </ac:spMkLst>
        </pc:spChg>
        <pc:picChg chg="add mod ord">
          <ac:chgData name="Emma Strength" userId="13079c2b-8a96-4b8a-a6dc-29afdddfdc54" providerId="ADAL" clId="{23541B06-EEE5-42E4-A366-1388CC7EB5A2}" dt="2020-08-20T18:16:50.077" v="948" actId="14100"/>
          <ac:picMkLst>
            <pc:docMk/>
            <pc:sldMk cId="2378379680" sldId="264"/>
            <ac:picMk id="6" creationId="{48382032-902C-460C-B735-3C7E1D95D63F}"/>
          </ac:picMkLst>
        </pc:picChg>
      </pc:sldChg>
      <pc:sldChg chg="addSp delSp modSp mod modClrScheme chgLayout">
        <pc:chgData name="Emma Strength" userId="13079c2b-8a96-4b8a-a6dc-29afdddfdc54" providerId="ADAL" clId="{23541B06-EEE5-42E4-A366-1388CC7EB5A2}" dt="2020-08-20T18:35:03.762" v="1516" actId="20577"/>
        <pc:sldMkLst>
          <pc:docMk/>
          <pc:sldMk cId="1585674921" sldId="265"/>
        </pc:sldMkLst>
        <pc:spChg chg="mod ord">
          <ac:chgData name="Emma Strength" userId="13079c2b-8a96-4b8a-a6dc-29afdddfdc54" providerId="ADAL" clId="{23541B06-EEE5-42E4-A366-1388CC7EB5A2}" dt="2020-08-20T17:52:12.645" v="55" actId="700"/>
          <ac:spMkLst>
            <pc:docMk/>
            <pc:sldMk cId="1585674921" sldId="265"/>
            <ac:spMk id="2" creationId="{00000000-0000-0000-0000-000000000000}"/>
          </ac:spMkLst>
        </pc:spChg>
        <pc:spChg chg="add del mod ord">
          <ac:chgData name="Emma Strength" userId="13079c2b-8a96-4b8a-a6dc-29afdddfdc54" providerId="ADAL" clId="{23541B06-EEE5-42E4-A366-1388CC7EB5A2}" dt="2020-08-20T17:53:06.029" v="56" actId="22"/>
          <ac:spMkLst>
            <pc:docMk/>
            <pc:sldMk cId="1585674921" sldId="265"/>
            <ac:spMk id="3" creationId="{127EF04B-4CB6-4DAA-938E-324FDB6599FE}"/>
          </ac:spMkLst>
        </pc:spChg>
        <pc:spChg chg="add mod">
          <ac:chgData name="Emma Strength" userId="13079c2b-8a96-4b8a-a6dc-29afdddfdc54" providerId="ADAL" clId="{23541B06-EEE5-42E4-A366-1388CC7EB5A2}" dt="2020-08-20T18:35:03.762" v="1516" actId="20577"/>
          <ac:spMkLst>
            <pc:docMk/>
            <pc:sldMk cId="1585674921" sldId="265"/>
            <ac:spMk id="8" creationId="{E47C5242-D7FF-44A6-BDBF-62E6EA661707}"/>
          </ac:spMkLst>
        </pc:spChg>
        <pc:spChg chg="add mod">
          <ac:chgData name="Emma Strength" userId="13079c2b-8a96-4b8a-a6dc-29afdddfdc54" providerId="ADAL" clId="{23541B06-EEE5-42E4-A366-1388CC7EB5A2}" dt="2020-08-20T18:11:12.010" v="741" actId="1076"/>
          <ac:spMkLst>
            <pc:docMk/>
            <pc:sldMk cId="1585674921" sldId="265"/>
            <ac:spMk id="10" creationId="{C5DE7FCF-BF52-4EED-8203-D60E306FAACD}"/>
          </ac:spMkLst>
        </pc:spChg>
        <pc:graphicFrameChg chg="del mod ord">
          <ac:chgData name="Emma Strength" userId="13079c2b-8a96-4b8a-a6dc-29afdddfdc54" providerId="ADAL" clId="{23541B06-EEE5-42E4-A366-1388CC7EB5A2}" dt="2020-08-20T17:53:41.861" v="57" actId="478"/>
          <ac:graphicFrameMkLst>
            <pc:docMk/>
            <pc:sldMk cId="1585674921" sldId="265"/>
            <ac:graphicFrameMk id="6" creationId="{00000000-0000-0000-0000-000000000000}"/>
          </ac:graphicFrameMkLst>
        </pc:graphicFrameChg>
        <pc:picChg chg="add mod ord">
          <ac:chgData name="Emma Strength" userId="13079c2b-8a96-4b8a-a6dc-29afdddfdc54" providerId="ADAL" clId="{23541B06-EEE5-42E4-A366-1388CC7EB5A2}" dt="2020-08-20T18:11:08.730" v="740" actId="14100"/>
          <ac:picMkLst>
            <pc:docMk/>
            <pc:sldMk cId="1585674921" sldId="265"/>
            <ac:picMk id="5" creationId="{E5C0AAB6-12F5-4A51-9C32-C47744529787}"/>
          </ac:picMkLst>
        </pc:picChg>
      </pc:sldChg>
      <pc:sldChg chg="addSp delSp modSp mod modClrScheme chgLayout">
        <pc:chgData name="Emma Strength" userId="13079c2b-8a96-4b8a-a6dc-29afdddfdc54" providerId="ADAL" clId="{23541B06-EEE5-42E4-A366-1388CC7EB5A2}" dt="2020-08-20T18:36:01.757" v="1561" actId="20577"/>
        <pc:sldMkLst>
          <pc:docMk/>
          <pc:sldMk cId="942682045" sldId="267"/>
        </pc:sldMkLst>
        <pc:spChg chg="mod ord">
          <ac:chgData name="Emma Strength" userId="13079c2b-8a96-4b8a-a6dc-29afdddfdc54" providerId="ADAL" clId="{23541B06-EEE5-42E4-A366-1388CC7EB5A2}" dt="2020-08-20T18:03:40.287" v="403" actId="20577"/>
          <ac:spMkLst>
            <pc:docMk/>
            <pc:sldMk cId="942682045" sldId="267"/>
            <ac:spMk id="2" creationId="{00000000-0000-0000-0000-000000000000}"/>
          </ac:spMkLst>
        </pc:spChg>
        <pc:spChg chg="del">
          <ac:chgData name="Emma Strength" userId="13079c2b-8a96-4b8a-a6dc-29afdddfdc54" providerId="ADAL" clId="{23541B06-EEE5-42E4-A366-1388CC7EB5A2}" dt="2020-08-20T18:03:29.709" v="383" actId="700"/>
          <ac:spMkLst>
            <pc:docMk/>
            <pc:sldMk cId="942682045" sldId="267"/>
            <ac:spMk id="3" creationId="{00000000-0000-0000-0000-000000000000}"/>
          </ac:spMkLst>
        </pc:spChg>
        <pc:spChg chg="del mod ord">
          <ac:chgData name="Emma Strength" userId="13079c2b-8a96-4b8a-a6dc-29afdddfdc54" providerId="ADAL" clId="{23541B06-EEE5-42E4-A366-1388CC7EB5A2}" dt="2020-08-20T18:03:29.709" v="383" actId="700"/>
          <ac:spMkLst>
            <pc:docMk/>
            <pc:sldMk cId="942682045" sldId="267"/>
            <ac:spMk id="4" creationId="{00000000-0000-0000-0000-000000000000}"/>
          </ac:spMkLst>
        </pc:spChg>
        <pc:spChg chg="del">
          <ac:chgData name="Emma Strength" userId="13079c2b-8a96-4b8a-a6dc-29afdddfdc54" providerId="ADAL" clId="{23541B06-EEE5-42E4-A366-1388CC7EB5A2}" dt="2020-08-20T18:03:29.709" v="383" actId="700"/>
          <ac:spMkLst>
            <pc:docMk/>
            <pc:sldMk cId="942682045" sldId="267"/>
            <ac:spMk id="5" creationId="{00000000-0000-0000-0000-000000000000}"/>
          </ac:spMkLst>
        </pc:spChg>
        <pc:spChg chg="del mod ord">
          <ac:chgData name="Emma Strength" userId="13079c2b-8a96-4b8a-a6dc-29afdddfdc54" providerId="ADAL" clId="{23541B06-EEE5-42E4-A366-1388CC7EB5A2}" dt="2020-08-20T18:03:29.709" v="383" actId="700"/>
          <ac:spMkLst>
            <pc:docMk/>
            <pc:sldMk cId="942682045" sldId="267"/>
            <ac:spMk id="6" creationId="{00000000-0000-0000-0000-000000000000}"/>
          </ac:spMkLst>
        </pc:spChg>
        <pc:spChg chg="add mod ord">
          <ac:chgData name="Emma Strength" userId="13079c2b-8a96-4b8a-a6dc-29afdddfdc54" providerId="ADAL" clId="{23541B06-EEE5-42E4-A366-1388CC7EB5A2}" dt="2020-08-20T18:36:01.757" v="1561" actId="20577"/>
          <ac:spMkLst>
            <pc:docMk/>
            <pc:sldMk cId="942682045" sldId="267"/>
            <ac:spMk id="7" creationId="{8AED2ABE-138E-43E8-A315-C558CA1D3681}"/>
          </ac:spMkLst>
        </pc:spChg>
        <pc:spChg chg="add del mod ord">
          <ac:chgData name="Emma Strength" userId="13079c2b-8a96-4b8a-a6dc-29afdddfdc54" providerId="ADAL" clId="{23541B06-EEE5-42E4-A366-1388CC7EB5A2}" dt="2020-08-20T18:04:40.901" v="478" actId="22"/>
          <ac:spMkLst>
            <pc:docMk/>
            <pc:sldMk cId="942682045" sldId="267"/>
            <ac:spMk id="8" creationId="{FEABD75B-B3AE-4CF0-9F45-B6A10354940E}"/>
          </ac:spMkLst>
        </pc:spChg>
        <pc:spChg chg="add mod">
          <ac:chgData name="Emma Strength" userId="13079c2b-8a96-4b8a-a6dc-29afdddfdc54" providerId="ADAL" clId="{23541B06-EEE5-42E4-A366-1388CC7EB5A2}" dt="2020-08-20T18:06:31.473" v="507" actId="1076"/>
          <ac:spMkLst>
            <pc:docMk/>
            <pc:sldMk cId="942682045" sldId="267"/>
            <ac:spMk id="11" creationId="{CFE9B3FA-CC73-40F9-9FE2-906EA44E78C6}"/>
          </ac:spMkLst>
        </pc:spChg>
        <pc:picChg chg="add mod ord">
          <ac:chgData name="Emma Strength" userId="13079c2b-8a96-4b8a-a6dc-29afdddfdc54" providerId="ADAL" clId="{23541B06-EEE5-42E4-A366-1388CC7EB5A2}" dt="2020-08-20T18:06:09.563" v="503" actId="14100"/>
          <ac:picMkLst>
            <pc:docMk/>
            <pc:sldMk cId="942682045" sldId="267"/>
            <ac:picMk id="10" creationId="{43D17BA6-1D2B-4E81-A07C-FB762ECCD58D}"/>
          </ac:picMkLst>
        </pc:picChg>
      </pc:sldChg>
      <pc:sldChg chg="addSp delSp modSp mod modClrScheme chgLayout">
        <pc:chgData name="Emma Strength" userId="13079c2b-8a96-4b8a-a6dc-29afdddfdc54" providerId="ADAL" clId="{23541B06-EEE5-42E4-A366-1388CC7EB5A2}" dt="2020-08-20T19:43:20.432" v="2291" actId="164"/>
        <pc:sldMkLst>
          <pc:docMk/>
          <pc:sldMk cId="805031522" sldId="269"/>
        </pc:sldMkLst>
        <pc:spChg chg="add mod">
          <ac:chgData name="Emma Strength" userId="13079c2b-8a96-4b8a-a6dc-29afdddfdc54" providerId="ADAL" clId="{23541B06-EEE5-42E4-A366-1388CC7EB5A2}" dt="2020-08-20T18:16:55.444" v="956" actId="14100"/>
          <ac:spMkLst>
            <pc:docMk/>
            <pc:sldMk cId="805031522" sldId="269"/>
            <ac:spMk id="2" creationId="{016F6901-F5E1-41E0-8374-F0A4C385E773}"/>
          </ac:spMkLst>
        </pc:spChg>
        <pc:spChg chg="add mod">
          <ac:chgData name="Emma Strength" userId="13079c2b-8a96-4b8a-a6dc-29afdddfdc54" providerId="ADAL" clId="{23541B06-EEE5-42E4-A366-1388CC7EB5A2}" dt="2020-08-20T18:36:29.926" v="1581" actId="20577"/>
          <ac:spMkLst>
            <pc:docMk/>
            <pc:sldMk cId="805031522" sldId="269"/>
            <ac:spMk id="3" creationId="{D564922E-4FA6-4792-BCEA-7CEBA14EBC22}"/>
          </ac:spMkLst>
        </pc:spChg>
        <pc:spChg chg="add del mod">
          <ac:chgData name="Emma Strength" userId="13079c2b-8a96-4b8a-a6dc-29afdddfdc54" providerId="ADAL" clId="{23541B06-EEE5-42E4-A366-1388CC7EB5A2}" dt="2020-08-20T18:11:55.395" v="758" actId="22"/>
          <ac:spMkLst>
            <pc:docMk/>
            <pc:sldMk cId="805031522" sldId="269"/>
            <ac:spMk id="4" creationId="{0B697E1C-F930-4362-BFF1-5357B027B9EA}"/>
          </ac:spMkLst>
        </pc:spChg>
        <pc:spChg chg="add mod">
          <ac:chgData name="Emma Strength" userId="13079c2b-8a96-4b8a-a6dc-29afdddfdc54" providerId="ADAL" clId="{23541B06-EEE5-42E4-A366-1388CC7EB5A2}" dt="2020-08-20T19:43:08.199" v="2290" actId="164"/>
          <ac:spMkLst>
            <pc:docMk/>
            <pc:sldMk cId="805031522" sldId="269"/>
            <ac:spMk id="8" creationId="{215C4261-3704-4E62-B5BE-18F29F892FD7}"/>
          </ac:spMkLst>
        </pc:spChg>
        <pc:spChg chg="add mod">
          <ac:chgData name="Emma Strength" userId="13079c2b-8a96-4b8a-a6dc-29afdddfdc54" providerId="ADAL" clId="{23541B06-EEE5-42E4-A366-1388CC7EB5A2}" dt="2020-08-20T19:43:20.432" v="2291" actId="164"/>
          <ac:spMkLst>
            <pc:docMk/>
            <pc:sldMk cId="805031522" sldId="269"/>
            <ac:spMk id="10" creationId="{BAEC76ED-E7EA-45A3-880E-A7943B6892A5}"/>
          </ac:spMkLst>
        </pc:spChg>
        <pc:spChg chg="add mod">
          <ac:chgData name="Emma Strength" userId="13079c2b-8a96-4b8a-a6dc-29afdddfdc54" providerId="ADAL" clId="{23541B06-EEE5-42E4-A366-1388CC7EB5A2}" dt="2020-08-20T19:43:08.199" v="2290" actId="164"/>
          <ac:spMkLst>
            <pc:docMk/>
            <pc:sldMk cId="805031522" sldId="269"/>
            <ac:spMk id="11" creationId="{4EEFB6CC-A549-4F24-BA12-320D6A923EFB}"/>
          </ac:spMkLst>
        </pc:spChg>
        <pc:spChg chg="add mod">
          <ac:chgData name="Emma Strength" userId="13079c2b-8a96-4b8a-a6dc-29afdddfdc54" providerId="ADAL" clId="{23541B06-EEE5-42E4-A366-1388CC7EB5A2}" dt="2020-08-20T19:43:20.432" v="2291" actId="164"/>
          <ac:spMkLst>
            <pc:docMk/>
            <pc:sldMk cId="805031522" sldId="269"/>
            <ac:spMk id="13" creationId="{4CC915D3-063B-4530-91B1-A312F914F7B0}"/>
          </ac:spMkLst>
        </pc:spChg>
        <pc:grpChg chg="add mod">
          <ac:chgData name="Emma Strength" userId="13079c2b-8a96-4b8a-a6dc-29afdddfdc54" providerId="ADAL" clId="{23541B06-EEE5-42E4-A366-1388CC7EB5A2}" dt="2020-08-20T19:43:08.199" v="2290" actId="164"/>
          <ac:grpSpMkLst>
            <pc:docMk/>
            <pc:sldMk cId="805031522" sldId="269"/>
            <ac:grpSpMk id="14" creationId="{0CECECA2-2621-407F-8543-3E9CE6044A83}"/>
          </ac:grpSpMkLst>
        </pc:grpChg>
        <pc:grpChg chg="add mod">
          <ac:chgData name="Emma Strength" userId="13079c2b-8a96-4b8a-a6dc-29afdddfdc54" providerId="ADAL" clId="{23541B06-EEE5-42E4-A366-1388CC7EB5A2}" dt="2020-08-20T19:43:20.432" v="2291" actId="164"/>
          <ac:grpSpMkLst>
            <pc:docMk/>
            <pc:sldMk cId="805031522" sldId="269"/>
            <ac:grpSpMk id="15" creationId="{F9443C5C-0E4A-44C1-B20D-E59EEC726123}"/>
          </ac:grpSpMkLst>
        </pc:grpChg>
        <pc:picChg chg="add mod ord">
          <ac:chgData name="Emma Strength" userId="13079c2b-8a96-4b8a-a6dc-29afdddfdc54" providerId="ADAL" clId="{23541B06-EEE5-42E4-A366-1388CC7EB5A2}" dt="2020-08-20T18:12:07.566" v="760" actId="14100"/>
          <ac:picMkLst>
            <pc:docMk/>
            <pc:sldMk cId="805031522" sldId="269"/>
            <ac:picMk id="6" creationId="{43B2F582-08E7-4700-98BF-F6563DA28613}"/>
          </ac:picMkLst>
        </pc:picChg>
      </pc:sldChg>
      <pc:sldChg chg="addSp delSp modSp mod modClrScheme chgLayout">
        <pc:chgData name="Emma Strength" userId="13079c2b-8a96-4b8a-a6dc-29afdddfdc54" providerId="ADAL" clId="{23541B06-EEE5-42E4-A366-1388CC7EB5A2}" dt="2020-08-20T18:42:45.963" v="1911" actId="1076"/>
        <pc:sldMkLst>
          <pc:docMk/>
          <pc:sldMk cId="1270821595" sldId="272"/>
        </pc:sldMkLst>
        <pc:spChg chg="add del mod ord">
          <ac:chgData name="Emma Strength" userId="13079c2b-8a96-4b8a-a6dc-29afdddfdc54" providerId="ADAL" clId="{23541B06-EEE5-42E4-A366-1388CC7EB5A2}" dt="2020-08-20T17:50:28.001" v="24" actId="22"/>
          <ac:spMkLst>
            <pc:docMk/>
            <pc:sldMk cId="1270821595" sldId="272"/>
            <ac:spMk id="2" creationId="{87E608E4-2EA6-4D68-AF1A-9F601DDF96A1}"/>
          </ac:spMkLst>
        </pc:spChg>
        <pc:spChg chg="add mod">
          <ac:chgData name="Emma Strength" userId="13079c2b-8a96-4b8a-a6dc-29afdddfdc54" providerId="ADAL" clId="{23541B06-EEE5-42E4-A366-1388CC7EB5A2}" dt="2020-08-20T18:42:45.963" v="1911" actId="1076"/>
          <ac:spMkLst>
            <pc:docMk/>
            <pc:sldMk cId="1270821595" sldId="272"/>
            <ac:spMk id="5" creationId="{3CEF621A-2AB3-4938-984C-B39D9C3A5229}"/>
          </ac:spMkLst>
        </pc:spChg>
        <pc:spChg chg="mod ord">
          <ac:chgData name="Emma Strength" userId="13079c2b-8a96-4b8a-a6dc-29afdddfdc54" providerId="ADAL" clId="{23541B06-EEE5-42E4-A366-1388CC7EB5A2}" dt="2020-08-20T17:51:26.533" v="41" actId="122"/>
          <ac:spMkLst>
            <pc:docMk/>
            <pc:sldMk cId="1270821595" sldId="272"/>
            <ac:spMk id="13" creationId="{00000000-0000-0000-0000-000000000000}"/>
          </ac:spMkLst>
        </pc:spChg>
        <pc:spChg chg="mod ord">
          <ac:chgData name="Emma Strength" userId="13079c2b-8a96-4b8a-a6dc-29afdddfdc54" providerId="ADAL" clId="{23541B06-EEE5-42E4-A366-1388CC7EB5A2}" dt="2020-08-20T18:34:35.418" v="1498" actId="20577"/>
          <ac:spMkLst>
            <pc:docMk/>
            <pc:sldMk cId="1270821595" sldId="272"/>
            <ac:spMk id="14" creationId="{00000000-0000-0000-0000-000000000000}"/>
          </ac:spMkLst>
        </pc:spChg>
        <pc:picChg chg="add mod ord">
          <ac:chgData name="Emma Strength" userId="13079c2b-8a96-4b8a-a6dc-29afdddfdc54" providerId="ADAL" clId="{23541B06-EEE5-42E4-A366-1388CC7EB5A2}" dt="2020-08-20T18:11:30.681" v="757" actId="14100"/>
          <ac:picMkLst>
            <pc:docMk/>
            <pc:sldMk cId="1270821595" sldId="272"/>
            <ac:picMk id="4" creationId="{C1E494BD-C684-484B-8D84-5AB88A758524}"/>
          </ac:picMkLst>
        </pc:picChg>
      </pc:sldChg>
      <pc:sldChg chg="addSp delSp modSp mod">
        <pc:chgData name="Emma Strength" userId="13079c2b-8a96-4b8a-a6dc-29afdddfdc54" providerId="ADAL" clId="{23541B06-EEE5-42E4-A366-1388CC7EB5A2}" dt="2020-08-20T18:35:14.694" v="1525" actId="20577"/>
        <pc:sldMkLst>
          <pc:docMk/>
          <pc:sldMk cId="323130178" sldId="273"/>
        </pc:sldMkLst>
        <pc:spChg chg="mod">
          <ac:chgData name="Emma Strength" userId="13079c2b-8a96-4b8a-a6dc-29afdddfdc54" providerId="ADAL" clId="{23541B06-EEE5-42E4-A366-1388CC7EB5A2}" dt="2020-08-20T17:56:50.047" v="171" actId="20577"/>
          <ac:spMkLst>
            <pc:docMk/>
            <pc:sldMk cId="323130178" sldId="273"/>
            <ac:spMk id="2" creationId="{00000000-0000-0000-0000-000000000000}"/>
          </ac:spMkLst>
        </pc:spChg>
        <pc:spChg chg="add del mod">
          <ac:chgData name="Emma Strength" userId="13079c2b-8a96-4b8a-a6dc-29afdddfdc54" providerId="ADAL" clId="{23541B06-EEE5-42E4-A366-1388CC7EB5A2}" dt="2020-08-20T17:57:02.607" v="172" actId="22"/>
          <ac:spMkLst>
            <pc:docMk/>
            <pc:sldMk cId="323130178" sldId="273"/>
            <ac:spMk id="4" creationId="{BCB119AA-B603-4E27-977A-BFF0099B828D}"/>
          </ac:spMkLst>
        </pc:spChg>
        <pc:spChg chg="mod">
          <ac:chgData name="Emma Strength" userId="13079c2b-8a96-4b8a-a6dc-29afdddfdc54" providerId="ADAL" clId="{23541B06-EEE5-42E4-A366-1388CC7EB5A2}" dt="2020-08-20T18:35:14.694" v="1525" actId="20577"/>
          <ac:spMkLst>
            <pc:docMk/>
            <pc:sldMk cId="323130178" sldId="273"/>
            <ac:spMk id="5" creationId="{00000000-0000-0000-0000-000000000000}"/>
          </ac:spMkLst>
        </pc:spChg>
        <pc:spChg chg="add mod">
          <ac:chgData name="Emma Strength" userId="13079c2b-8a96-4b8a-a6dc-29afdddfdc54" providerId="ADAL" clId="{23541B06-EEE5-42E4-A366-1388CC7EB5A2}" dt="2020-08-20T18:10:53.066" v="726" actId="1076"/>
          <ac:spMkLst>
            <pc:docMk/>
            <pc:sldMk cId="323130178" sldId="273"/>
            <ac:spMk id="10" creationId="{0F41975A-7623-4851-AAFF-9A9ADF82CA8D}"/>
          </ac:spMkLst>
        </pc:spChg>
        <pc:graphicFrameChg chg="del">
          <ac:chgData name="Emma Strength" userId="13079c2b-8a96-4b8a-a6dc-29afdddfdc54" providerId="ADAL" clId="{23541B06-EEE5-42E4-A366-1388CC7EB5A2}" dt="2020-08-20T17:56:39.632" v="158" actId="478"/>
          <ac:graphicFrameMkLst>
            <pc:docMk/>
            <pc:sldMk cId="323130178" sldId="273"/>
            <ac:graphicFrameMk id="6" creationId="{00000000-0000-0000-0000-000000000000}"/>
          </ac:graphicFrameMkLst>
        </pc:graphicFrameChg>
        <pc:picChg chg="add mod ord">
          <ac:chgData name="Emma Strength" userId="13079c2b-8a96-4b8a-a6dc-29afdddfdc54" providerId="ADAL" clId="{23541B06-EEE5-42E4-A366-1388CC7EB5A2}" dt="2020-08-20T18:10:51.144" v="725" actId="14100"/>
          <ac:picMkLst>
            <pc:docMk/>
            <pc:sldMk cId="323130178" sldId="273"/>
            <ac:picMk id="8" creationId="{082A6B1E-36B0-4A02-84DC-A06091E6AD23}"/>
          </ac:picMkLst>
        </pc:picChg>
      </pc:sldChg>
      <pc:sldChg chg="addSp delSp modSp mod">
        <pc:chgData name="Emma Strength" userId="13079c2b-8a96-4b8a-a6dc-29afdddfdc54" providerId="ADAL" clId="{23541B06-EEE5-42E4-A366-1388CC7EB5A2}" dt="2020-08-20T18:35:31.730" v="1534" actId="20577"/>
        <pc:sldMkLst>
          <pc:docMk/>
          <pc:sldMk cId="1547476530" sldId="275"/>
        </pc:sldMkLst>
        <pc:spChg chg="mod">
          <ac:chgData name="Emma Strength" userId="13079c2b-8a96-4b8a-a6dc-29afdddfdc54" providerId="ADAL" clId="{23541B06-EEE5-42E4-A366-1388CC7EB5A2}" dt="2020-08-20T17:58:52.740" v="225" actId="122"/>
          <ac:spMkLst>
            <pc:docMk/>
            <pc:sldMk cId="1547476530" sldId="275"/>
            <ac:spMk id="2" creationId="{00000000-0000-0000-0000-000000000000}"/>
          </ac:spMkLst>
        </pc:spChg>
        <pc:spChg chg="mod">
          <ac:chgData name="Emma Strength" userId="13079c2b-8a96-4b8a-a6dc-29afdddfdc54" providerId="ADAL" clId="{23541B06-EEE5-42E4-A366-1388CC7EB5A2}" dt="2020-08-20T18:35:31.730" v="1534" actId="20577"/>
          <ac:spMkLst>
            <pc:docMk/>
            <pc:sldMk cId="1547476530" sldId="275"/>
            <ac:spMk id="5" creationId="{00000000-0000-0000-0000-000000000000}"/>
          </ac:spMkLst>
        </pc:spChg>
        <pc:spChg chg="add del mod">
          <ac:chgData name="Emma Strength" userId="13079c2b-8a96-4b8a-a6dc-29afdddfdc54" providerId="ADAL" clId="{23541B06-EEE5-42E4-A366-1388CC7EB5A2}" dt="2020-08-20T17:58:48.855" v="224" actId="22"/>
          <ac:spMkLst>
            <pc:docMk/>
            <pc:sldMk cId="1547476530" sldId="275"/>
            <ac:spMk id="6" creationId="{4D8809DC-4D7A-4694-982F-3FC526EFCEC7}"/>
          </ac:spMkLst>
        </pc:spChg>
        <pc:graphicFrameChg chg="del">
          <ac:chgData name="Emma Strength" userId="13079c2b-8a96-4b8a-a6dc-29afdddfdc54" providerId="ADAL" clId="{23541B06-EEE5-42E4-A366-1388CC7EB5A2}" dt="2020-08-20T17:58:40.395" v="223" actId="478"/>
          <ac:graphicFrameMkLst>
            <pc:docMk/>
            <pc:sldMk cId="1547476530" sldId="275"/>
            <ac:graphicFrameMk id="4" creationId="{00000000-0000-0000-0000-000000000000}"/>
          </ac:graphicFrameMkLst>
        </pc:graphicFrameChg>
        <pc:picChg chg="add mod ord">
          <ac:chgData name="Emma Strength" userId="13079c2b-8a96-4b8a-a6dc-29afdddfdc54" providerId="ADAL" clId="{23541B06-EEE5-42E4-A366-1388CC7EB5A2}" dt="2020-08-20T18:00:11.809" v="328" actId="14100"/>
          <ac:picMkLst>
            <pc:docMk/>
            <pc:sldMk cId="1547476530" sldId="275"/>
            <ac:picMk id="8" creationId="{396008C1-91A7-49F7-8035-8C5B3DAEFF5E}"/>
          </ac:picMkLst>
        </pc:picChg>
      </pc:sldChg>
      <pc:sldChg chg="addSp delSp modSp mod modClrScheme chgLayout">
        <pc:chgData name="Emma Strength" userId="13079c2b-8a96-4b8a-a6dc-29afdddfdc54" providerId="ADAL" clId="{23541B06-EEE5-42E4-A366-1388CC7EB5A2}" dt="2020-08-20T18:36:57.699" v="1611" actId="20577"/>
        <pc:sldMkLst>
          <pc:docMk/>
          <pc:sldMk cId="136534381" sldId="276"/>
        </pc:sldMkLst>
        <pc:spChg chg="mod ord">
          <ac:chgData name="Emma Strength" userId="13079c2b-8a96-4b8a-a6dc-29afdddfdc54" providerId="ADAL" clId="{23541B06-EEE5-42E4-A366-1388CC7EB5A2}" dt="2020-08-20T18:16:56.090" v="957" actId="14100"/>
          <ac:spMkLst>
            <pc:docMk/>
            <pc:sldMk cId="136534381" sldId="276"/>
            <ac:spMk id="2" creationId="{00000000-0000-0000-0000-000000000000}"/>
          </ac:spMkLst>
        </pc:spChg>
        <pc:spChg chg="del mod ord">
          <ac:chgData name="Emma Strength" userId="13079c2b-8a96-4b8a-a6dc-29afdddfdc54" providerId="ADAL" clId="{23541B06-EEE5-42E4-A366-1388CC7EB5A2}" dt="2020-08-20T18:14:33.368" v="779" actId="700"/>
          <ac:spMkLst>
            <pc:docMk/>
            <pc:sldMk cId="136534381" sldId="276"/>
            <ac:spMk id="3" creationId="{00000000-0000-0000-0000-000000000000}"/>
          </ac:spMkLst>
        </pc:spChg>
        <pc:spChg chg="del mod ord">
          <ac:chgData name="Emma Strength" userId="13079c2b-8a96-4b8a-a6dc-29afdddfdc54" providerId="ADAL" clId="{23541B06-EEE5-42E4-A366-1388CC7EB5A2}" dt="2020-08-20T18:14:33.368" v="779" actId="700"/>
          <ac:spMkLst>
            <pc:docMk/>
            <pc:sldMk cId="136534381" sldId="276"/>
            <ac:spMk id="4" creationId="{00000000-0000-0000-0000-000000000000}"/>
          </ac:spMkLst>
        </pc:spChg>
        <pc:spChg chg="add mod ord">
          <ac:chgData name="Emma Strength" userId="13079c2b-8a96-4b8a-a6dc-29afdddfdc54" providerId="ADAL" clId="{23541B06-EEE5-42E4-A366-1388CC7EB5A2}" dt="2020-08-20T18:36:57.699" v="1611" actId="20577"/>
          <ac:spMkLst>
            <pc:docMk/>
            <pc:sldMk cId="136534381" sldId="276"/>
            <ac:spMk id="5" creationId="{F3419055-2B65-4A2B-A9A6-78AE08F7C333}"/>
          </ac:spMkLst>
        </pc:spChg>
        <pc:spChg chg="add del mod ord">
          <ac:chgData name="Emma Strength" userId="13079c2b-8a96-4b8a-a6dc-29afdddfdc54" providerId="ADAL" clId="{23541B06-EEE5-42E4-A366-1388CC7EB5A2}" dt="2020-08-20T18:17:23.787" v="959" actId="22"/>
          <ac:spMkLst>
            <pc:docMk/>
            <pc:sldMk cId="136534381" sldId="276"/>
            <ac:spMk id="6" creationId="{A07EDEEA-8D11-45FF-A43F-A80272F6DFBF}"/>
          </ac:spMkLst>
        </pc:spChg>
        <pc:spChg chg="add mod">
          <ac:chgData name="Emma Strength" userId="13079c2b-8a96-4b8a-a6dc-29afdddfdc54" providerId="ADAL" clId="{23541B06-EEE5-42E4-A366-1388CC7EB5A2}" dt="2020-08-20T18:20:55.841" v="1037" actId="1076"/>
          <ac:spMkLst>
            <pc:docMk/>
            <pc:sldMk cId="136534381" sldId="276"/>
            <ac:spMk id="19" creationId="{62C0E053-91EB-489A-8F8A-97C34629329B}"/>
          </ac:spMkLst>
        </pc:spChg>
        <pc:spChg chg="add mod">
          <ac:chgData name="Emma Strength" userId="13079c2b-8a96-4b8a-a6dc-29afdddfdc54" providerId="ADAL" clId="{23541B06-EEE5-42E4-A366-1388CC7EB5A2}" dt="2020-08-20T18:21:59.197" v="1051" actId="13822"/>
          <ac:spMkLst>
            <pc:docMk/>
            <pc:sldMk cId="136534381" sldId="276"/>
            <ac:spMk id="23" creationId="{BE24957E-0D31-4A4A-8919-9491DAA0EA1A}"/>
          </ac:spMkLst>
        </pc:spChg>
        <pc:spChg chg="add mod">
          <ac:chgData name="Emma Strength" userId="13079c2b-8a96-4b8a-a6dc-29afdddfdc54" providerId="ADAL" clId="{23541B06-EEE5-42E4-A366-1388CC7EB5A2}" dt="2020-08-20T18:22:45.351" v="1055" actId="207"/>
          <ac:spMkLst>
            <pc:docMk/>
            <pc:sldMk cId="136534381" sldId="276"/>
            <ac:spMk id="25" creationId="{E9BACEE6-4B74-4FE6-9E7C-527465528892}"/>
          </ac:spMkLst>
        </pc:spChg>
        <pc:grpChg chg="add mod">
          <ac:chgData name="Emma Strength" userId="13079c2b-8a96-4b8a-a6dc-29afdddfdc54" providerId="ADAL" clId="{23541B06-EEE5-42E4-A366-1388CC7EB5A2}" dt="2020-08-20T18:20:09.375" v="990" actId="1038"/>
          <ac:grpSpMkLst>
            <pc:docMk/>
            <pc:sldMk cId="136534381" sldId="276"/>
            <ac:grpSpMk id="17" creationId="{25B958CE-32D6-4E51-A925-972E2F0F5A20}"/>
          </ac:grpSpMkLst>
        </pc:grpChg>
        <pc:picChg chg="add mod ord">
          <ac:chgData name="Emma Strength" userId="13079c2b-8a96-4b8a-a6dc-29afdddfdc54" providerId="ADAL" clId="{23541B06-EEE5-42E4-A366-1388CC7EB5A2}" dt="2020-08-20T18:20:05.022" v="983" actId="1076"/>
          <ac:picMkLst>
            <pc:docMk/>
            <pc:sldMk cId="136534381" sldId="276"/>
            <ac:picMk id="8" creationId="{97FAC4B1-2CF0-4933-BC36-7EF53FC7C6E0}"/>
          </ac:picMkLst>
        </pc:picChg>
        <pc:cxnChg chg="add del">
          <ac:chgData name="Emma Strength" userId="13079c2b-8a96-4b8a-a6dc-29afdddfdc54" providerId="ADAL" clId="{23541B06-EEE5-42E4-A366-1388CC7EB5A2}" dt="2020-08-20T18:18:04.183" v="963" actId="478"/>
          <ac:cxnSpMkLst>
            <pc:docMk/>
            <pc:sldMk cId="136534381" sldId="276"/>
            <ac:cxnSpMk id="10" creationId="{5AD787F8-9D7A-40DF-B04A-A7F7D8B84DB3}"/>
          </ac:cxnSpMkLst>
        </pc:cxnChg>
        <pc:cxnChg chg="add del">
          <ac:chgData name="Emma Strength" userId="13079c2b-8a96-4b8a-a6dc-29afdddfdc54" providerId="ADAL" clId="{23541B06-EEE5-42E4-A366-1388CC7EB5A2}" dt="2020-08-20T18:18:28.334" v="965" actId="478"/>
          <ac:cxnSpMkLst>
            <pc:docMk/>
            <pc:sldMk cId="136534381" sldId="276"/>
            <ac:cxnSpMk id="12" creationId="{DDD0E878-F23B-4F7F-B6E1-49A3B11E7D3E}"/>
          </ac:cxnSpMkLst>
        </pc:cxnChg>
        <pc:cxnChg chg="add mod">
          <ac:chgData name="Emma Strength" userId="13079c2b-8a96-4b8a-a6dc-29afdddfdc54" providerId="ADAL" clId="{23541B06-EEE5-42E4-A366-1388CC7EB5A2}" dt="2020-08-20T18:19:33.688" v="973" actId="164"/>
          <ac:cxnSpMkLst>
            <pc:docMk/>
            <pc:sldMk cId="136534381" sldId="276"/>
            <ac:cxnSpMk id="14" creationId="{54430D64-9AC6-4D71-8444-8350EB14878E}"/>
          </ac:cxnSpMkLst>
        </pc:cxnChg>
        <pc:cxnChg chg="add mod">
          <ac:chgData name="Emma Strength" userId="13079c2b-8a96-4b8a-a6dc-29afdddfdc54" providerId="ADAL" clId="{23541B06-EEE5-42E4-A366-1388CC7EB5A2}" dt="2020-08-20T18:19:33.688" v="973" actId="164"/>
          <ac:cxnSpMkLst>
            <pc:docMk/>
            <pc:sldMk cId="136534381" sldId="276"/>
            <ac:cxnSpMk id="15" creationId="{1DBD1465-A6F4-470C-9ED5-6917E47FF6B3}"/>
          </ac:cxnSpMkLst>
        </pc:cxnChg>
        <pc:cxnChg chg="add del mod">
          <ac:chgData name="Emma Strength" userId="13079c2b-8a96-4b8a-a6dc-29afdddfdc54" providerId="ADAL" clId="{23541B06-EEE5-42E4-A366-1388CC7EB5A2}" dt="2020-08-20T18:21:32.011" v="1048" actId="478"/>
          <ac:cxnSpMkLst>
            <pc:docMk/>
            <pc:sldMk cId="136534381" sldId="276"/>
            <ac:cxnSpMk id="21" creationId="{D5F75BAE-7779-4D51-98E5-B305432A9EE0}"/>
          </ac:cxnSpMkLst>
        </pc:cxnChg>
      </pc:sldChg>
      <pc:sldChg chg="addSp delSp modSp new mod">
        <pc:chgData name="Emma Strength" userId="13079c2b-8a96-4b8a-a6dc-29afdddfdc54" providerId="ADAL" clId="{23541B06-EEE5-42E4-A366-1388CC7EB5A2}" dt="2020-08-20T18:52:17.063" v="2049" actId="313"/>
        <pc:sldMkLst>
          <pc:docMk/>
          <pc:sldMk cId="1168066778" sldId="277"/>
        </pc:sldMkLst>
        <pc:spChg chg="mod">
          <ac:chgData name="Emma Strength" userId="13079c2b-8a96-4b8a-a6dc-29afdddfdc54" providerId="ADAL" clId="{23541B06-EEE5-42E4-A366-1388CC7EB5A2}" dt="2020-08-20T18:52:17.063" v="2049" actId="313"/>
          <ac:spMkLst>
            <pc:docMk/>
            <pc:sldMk cId="1168066778" sldId="277"/>
            <ac:spMk id="2" creationId="{94C2A650-B5FE-459C-91A1-557F3237EE1E}"/>
          </ac:spMkLst>
        </pc:spChg>
        <pc:spChg chg="mod">
          <ac:chgData name="Emma Strength" userId="13079c2b-8a96-4b8a-a6dc-29afdddfdc54" providerId="ADAL" clId="{23541B06-EEE5-42E4-A366-1388CC7EB5A2}" dt="2020-08-20T18:37:30.625" v="1631" actId="20577"/>
          <ac:spMkLst>
            <pc:docMk/>
            <pc:sldMk cId="1168066778" sldId="277"/>
            <ac:spMk id="3" creationId="{24AAFBF1-5B14-4D67-B4AB-717A8D94164A}"/>
          </ac:spMkLst>
        </pc:spChg>
        <pc:spChg chg="del">
          <ac:chgData name="Emma Strength" userId="13079c2b-8a96-4b8a-a6dc-29afdddfdc54" providerId="ADAL" clId="{23541B06-EEE5-42E4-A366-1388CC7EB5A2}" dt="2020-08-20T18:25:10.527" v="1223" actId="22"/>
          <ac:spMkLst>
            <pc:docMk/>
            <pc:sldMk cId="1168066778" sldId="277"/>
            <ac:spMk id="4" creationId="{B23F7042-E41E-4AEF-A723-D9FF4DFE8FD8}"/>
          </ac:spMkLst>
        </pc:spChg>
        <pc:spChg chg="add mod">
          <ac:chgData name="Emma Strength" userId="13079c2b-8a96-4b8a-a6dc-29afdddfdc54" providerId="ADAL" clId="{23541B06-EEE5-42E4-A366-1388CC7EB5A2}" dt="2020-08-20T18:25:44.257" v="1228" actId="688"/>
          <ac:spMkLst>
            <pc:docMk/>
            <pc:sldMk cId="1168066778" sldId="277"/>
            <ac:spMk id="8" creationId="{75DE5464-712D-4F8F-9A3A-2E8F3C4DD2FD}"/>
          </ac:spMkLst>
        </pc:spChg>
        <pc:picChg chg="add mod ord">
          <ac:chgData name="Emma Strength" userId="13079c2b-8a96-4b8a-a6dc-29afdddfdc54" providerId="ADAL" clId="{23541B06-EEE5-42E4-A366-1388CC7EB5A2}" dt="2020-08-20T18:25:19.729" v="1225" actId="14100"/>
          <ac:picMkLst>
            <pc:docMk/>
            <pc:sldMk cId="1168066778" sldId="277"/>
            <ac:picMk id="6" creationId="{699185D8-C1CB-499F-B811-D47A389B8093}"/>
          </ac:picMkLst>
        </pc:picChg>
      </pc:sldChg>
      <pc:sldChg chg="addSp delSp modSp new mod">
        <pc:chgData name="Emma Strength" userId="13079c2b-8a96-4b8a-a6dc-29afdddfdc54" providerId="ADAL" clId="{23541B06-EEE5-42E4-A366-1388CC7EB5A2}" dt="2020-08-20T18:52:21.768" v="2050" actId="313"/>
        <pc:sldMkLst>
          <pc:docMk/>
          <pc:sldMk cId="281634423" sldId="278"/>
        </pc:sldMkLst>
        <pc:spChg chg="mod">
          <ac:chgData name="Emma Strength" userId="13079c2b-8a96-4b8a-a6dc-29afdddfdc54" providerId="ADAL" clId="{23541B06-EEE5-42E4-A366-1388CC7EB5A2}" dt="2020-08-20T18:52:21.768" v="2050" actId="313"/>
          <ac:spMkLst>
            <pc:docMk/>
            <pc:sldMk cId="281634423" sldId="278"/>
            <ac:spMk id="2" creationId="{C2FEC365-B962-4CA1-84D9-D13F354239E1}"/>
          </ac:spMkLst>
        </pc:spChg>
        <pc:spChg chg="mod">
          <ac:chgData name="Emma Strength" userId="13079c2b-8a96-4b8a-a6dc-29afdddfdc54" providerId="ADAL" clId="{23541B06-EEE5-42E4-A366-1388CC7EB5A2}" dt="2020-08-20T18:37:45.758" v="1641" actId="20577"/>
          <ac:spMkLst>
            <pc:docMk/>
            <pc:sldMk cId="281634423" sldId="278"/>
            <ac:spMk id="3" creationId="{D72EFD86-D843-4B32-AE52-2163F88640E7}"/>
          </ac:spMkLst>
        </pc:spChg>
        <pc:spChg chg="del">
          <ac:chgData name="Emma Strength" userId="13079c2b-8a96-4b8a-a6dc-29afdddfdc54" providerId="ADAL" clId="{23541B06-EEE5-42E4-A366-1388CC7EB5A2}" dt="2020-08-20T18:26:03.371" v="1230" actId="22"/>
          <ac:spMkLst>
            <pc:docMk/>
            <pc:sldMk cId="281634423" sldId="278"/>
            <ac:spMk id="4" creationId="{7928DDE0-C2D3-49A1-B556-E7E33B47C972}"/>
          </ac:spMkLst>
        </pc:spChg>
        <pc:spChg chg="add mod">
          <ac:chgData name="Emma Strength" userId="13079c2b-8a96-4b8a-a6dc-29afdddfdc54" providerId="ADAL" clId="{23541B06-EEE5-42E4-A366-1388CC7EB5A2}" dt="2020-08-20T18:30:41.615" v="1308" actId="1076"/>
          <ac:spMkLst>
            <pc:docMk/>
            <pc:sldMk cId="281634423" sldId="278"/>
            <ac:spMk id="8" creationId="{1DBAEFE5-8ABC-4B87-9DF2-AA8F5966BCDE}"/>
          </ac:spMkLst>
        </pc:spChg>
        <pc:picChg chg="add mod ord">
          <ac:chgData name="Emma Strength" userId="13079c2b-8a96-4b8a-a6dc-29afdddfdc54" providerId="ADAL" clId="{23541B06-EEE5-42E4-A366-1388CC7EB5A2}" dt="2020-08-20T18:30:37.315" v="1307" actId="14100"/>
          <ac:picMkLst>
            <pc:docMk/>
            <pc:sldMk cId="281634423" sldId="278"/>
            <ac:picMk id="6" creationId="{D583BC30-F759-48A3-8F8F-545724476A52}"/>
          </ac:picMkLst>
        </pc:picChg>
      </pc:sldChg>
      <pc:sldChg chg="addSp delSp modSp new mod">
        <pc:chgData name="Emma Strength" userId="13079c2b-8a96-4b8a-a6dc-29afdddfdc54" providerId="ADAL" clId="{23541B06-EEE5-42E4-A366-1388CC7EB5A2}" dt="2020-08-20T18:53:12.955" v="2054"/>
        <pc:sldMkLst>
          <pc:docMk/>
          <pc:sldMk cId="627508193" sldId="279"/>
        </pc:sldMkLst>
        <pc:spChg chg="mod">
          <ac:chgData name="Emma Strength" userId="13079c2b-8a96-4b8a-a6dc-29afdddfdc54" providerId="ADAL" clId="{23541B06-EEE5-42E4-A366-1388CC7EB5A2}" dt="2020-08-20T18:53:12.955" v="2054"/>
          <ac:spMkLst>
            <pc:docMk/>
            <pc:sldMk cId="627508193" sldId="279"/>
            <ac:spMk id="2" creationId="{BAB2D15B-DC92-46B5-B238-AA2C8B771D13}"/>
          </ac:spMkLst>
        </pc:spChg>
        <pc:spChg chg="mod">
          <ac:chgData name="Emma Strength" userId="13079c2b-8a96-4b8a-a6dc-29afdddfdc54" providerId="ADAL" clId="{23541B06-EEE5-42E4-A366-1388CC7EB5A2}" dt="2020-08-20T18:38:16.832" v="1665" actId="20577"/>
          <ac:spMkLst>
            <pc:docMk/>
            <pc:sldMk cId="627508193" sldId="279"/>
            <ac:spMk id="3" creationId="{9FD12D15-E948-4054-B327-5CF35461909C}"/>
          </ac:spMkLst>
        </pc:spChg>
        <pc:spChg chg="del">
          <ac:chgData name="Emma Strength" userId="13079c2b-8a96-4b8a-a6dc-29afdddfdc54" providerId="ADAL" clId="{23541B06-EEE5-42E4-A366-1388CC7EB5A2}" dt="2020-08-20T18:31:46.771" v="1418" actId="22"/>
          <ac:spMkLst>
            <pc:docMk/>
            <pc:sldMk cId="627508193" sldId="279"/>
            <ac:spMk id="4" creationId="{B417B8F7-2B3C-4339-A06B-4739C07327AE}"/>
          </ac:spMkLst>
        </pc:spChg>
        <pc:spChg chg="add mod">
          <ac:chgData name="Emma Strength" userId="13079c2b-8a96-4b8a-a6dc-29afdddfdc54" providerId="ADAL" clId="{23541B06-EEE5-42E4-A366-1388CC7EB5A2}" dt="2020-08-20T18:32:13.954" v="1422" actId="1076"/>
          <ac:spMkLst>
            <pc:docMk/>
            <pc:sldMk cId="627508193" sldId="279"/>
            <ac:spMk id="8" creationId="{B114F81C-F962-47BA-8461-4CC6B0B5B8FF}"/>
          </ac:spMkLst>
        </pc:spChg>
        <pc:picChg chg="add mod ord">
          <ac:chgData name="Emma Strength" userId="13079c2b-8a96-4b8a-a6dc-29afdddfdc54" providerId="ADAL" clId="{23541B06-EEE5-42E4-A366-1388CC7EB5A2}" dt="2020-08-20T18:31:54.474" v="1420" actId="14100"/>
          <ac:picMkLst>
            <pc:docMk/>
            <pc:sldMk cId="627508193" sldId="279"/>
            <ac:picMk id="6" creationId="{FA626749-BB0E-442D-81BB-38B10D729EDA}"/>
          </ac:picMkLst>
        </pc:picChg>
      </pc:sldChg>
      <pc:sldChg chg="addSp delSp modSp new mod">
        <pc:chgData name="Emma Strength" userId="13079c2b-8a96-4b8a-a6dc-29afdddfdc54" providerId="ADAL" clId="{23541B06-EEE5-42E4-A366-1388CC7EB5A2}" dt="2020-08-20T18:52:35.150" v="2051" actId="313"/>
        <pc:sldMkLst>
          <pc:docMk/>
          <pc:sldMk cId="1580822936" sldId="280"/>
        </pc:sldMkLst>
        <pc:spChg chg="mod">
          <ac:chgData name="Emma Strength" userId="13079c2b-8a96-4b8a-a6dc-29afdddfdc54" providerId="ADAL" clId="{23541B06-EEE5-42E4-A366-1388CC7EB5A2}" dt="2020-08-20T18:52:35.150" v="2051" actId="313"/>
          <ac:spMkLst>
            <pc:docMk/>
            <pc:sldMk cId="1580822936" sldId="280"/>
            <ac:spMk id="2" creationId="{9FC4C909-7FC7-4F57-BD84-EF785336A119}"/>
          </ac:spMkLst>
        </pc:spChg>
        <pc:spChg chg="mod">
          <ac:chgData name="Emma Strength" userId="13079c2b-8a96-4b8a-a6dc-29afdddfdc54" providerId="ADAL" clId="{23541B06-EEE5-42E4-A366-1388CC7EB5A2}" dt="2020-08-20T18:39:35.686" v="1752" actId="20577"/>
          <ac:spMkLst>
            <pc:docMk/>
            <pc:sldMk cId="1580822936" sldId="280"/>
            <ac:spMk id="3" creationId="{A87FFB16-9914-409F-A10F-5EB8148B8E47}"/>
          </ac:spMkLst>
        </pc:spChg>
        <pc:spChg chg="del">
          <ac:chgData name="Emma Strength" userId="13079c2b-8a96-4b8a-a6dc-29afdddfdc54" providerId="ADAL" clId="{23541B06-EEE5-42E4-A366-1388CC7EB5A2}" dt="2020-08-20T18:39:05.134" v="1721" actId="22"/>
          <ac:spMkLst>
            <pc:docMk/>
            <pc:sldMk cId="1580822936" sldId="280"/>
            <ac:spMk id="4" creationId="{AAF2F8E7-6376-44CF-A420-BB74679CD7E6}"/>
          </ac:spMkLst>
        </pc:spChg>
        <pc:picChg chg="add mod ord">
          <ac:chgData name="Emma Strength" userId="13079c2b-8a96-4b8a-a6dc-29afdddfdc54" providerId="ADAL" clId="{23541B06-EEE5-42E4-A366-1388CC7EB5A2}" dt="2020-08-20T18:39:14.454" v="1723" actId="14100"/>
          <ac:picMkLst>
            <pc:docMk/>
            <pc:sldMk cId="1580822936" sldId="280"/>
            <ac:picMk id="6" creationId="{C6E83F13-1060-4FB5-A60E-51E2BE784751}"/>
          </ac:picMkLst>
        </pc:picChg>
      </pc:sldChg>
      <pc:sldChg chg="addSp delSp modSp new mod">
        <pc:chgData name="Emma Strength" userId="13079c2b-8a96-4b8a-a6dc-29afdddfdc54" providerId="ADAL" clId="{23541B06-EEE5-42E4-A366-1388CC7EB5A2}" dt="2020-08-20T18:54:49.500" v="2101" actId="688"/>
        <pc:sldMkLst>
          <pc:docMk/>
          <pc:sldMk cId="3688959914" sldId="281"/>
        </pc:sldMkLst>
        <pc:spChg chg="mod">
          <ac:chgData name="Emma Strength" userId="13079c2b-8a96-4b8a-a6dc-29afdddfdc54" providerId="ADAL" clId="{23541B06-EEE5-42E4-A366-1388CC7EB5A2}" dt="2020-08-20T18:54:27.392" v="2099" actId="20577"/>
          <ac:spMkLst>
            <pc:docMk/>
            <pc:sldMk cId="3688959914" sldId="281"/>
            <ac:spMk id="2" creationId="{E689AB21-E1D7-400A-94B6-429BD34D6DD9}"/>
          </ac:spMkLst>
        </pc:spChg>
        <pc:spChg chg="mod">
          <ac:chgData name="Emma Strength" userId="13079c2b-8a96-4b8a-a6dc-29afdddfdc54" providerId="ADAL" clId="{23541B06-EEE5-42E4-A366-1388CC7EB5A2}" dt="2020-08-20T18:51:00.334" v="2023" actId="20577"/>
          <ac:spMkLst>
            <pc:docMk/>
            <pc:sldMk cId="3688959914" sldId="281"/>
            <ac:spMk id="3" creationId="{34486152-C453-4E07-BF18-EE38A4E75ED2}"/>
          </ac:spMkLst>
        </pc:spChg>
        <pc:spChg chg="del">
          <ac:chgData name="Emma Strength" userId="13079c2b-8a96-4b8a-a6dc-29afdddfdc54" providerId="ADAL" clId="{23541B06-EEE5-42E4-A366-1388CC7EB5A2}" dt="2020-08-20T18:41:41.105" v="1908" actId="22"/>
          <ac:spMkLst>
            <pc:docMk/>
            <pc:sldMk cId="3688959914" sldId="281"/>
            <ac:spMk id="4" creationId="{FD768BD1-5CBD-4237-A3A4-B090199DFAA4}"/>
          </ac:spMkLst>
        </pc:spChg>
        <pc:spChg chg="add mod">
          <ac:chgData name="Emma Strength" userId="13079c2b-8a96-4b8a-a6dc-29afdddfdc54" providerId="ADAL" clId="{23541B06-EEE5-42E4-A366-1388CC7EB5A2}" dt="2020-08-20T18:54:49.500" v="2101" actId="688"/>
          <ac:spMkLst>
            <pc:docMk/>
            <pc:sldMk cId="3688959914" sldId="281"/>
            <ac:spMk id="7" creationId="{CE840BD4-3464-4227-A927-C9AC86918C61}"/>
          </ac:spMkLst>
        </pc:spChg>
        <pc:picChg chg="add mod ord">
          <ac:chgData name="Emma Strength" userId="13079c2b-8a96-4b8a-a6dc-29afdddfdc54" providerId="ADAL" clId="{23541B06-EEE5-42E4-A366-1388CC7EB5A2}" dt="2020-08-20T18:41:48.769" v="1910" actId="14100"/>
          <ac:picMkLst>
            <pc:docMk/>
            <pc:sldMk cId="3688959914" sldId="281"/>
            <ac:picMk id="6" creationId="{595290F7-BD97-4411-AA0C-E570E8F849F2}"/>
          </ac:picMkLst>
        </pc:picChg>
      </pc:sldChg>
      <pc:sldChg chg="addSp delSp modSp new mod">
        <pc:chgData name="Emma Strength" userId="13079c2b-8a96-4b8a-a6dc-29afdddfdc54" providerId="ADAL" clId="{23541B06-EEE5-42E4-A366-1388CC7EB5A2}" dt="2020-08-20T18:56:46.625" v="2168" actId="20577"/>
        <pc:sldMkLst>
          <pc:docMk/>
          <pc:sldMk cId="3356185530" sldId="282"/>
        </pc:sldMkLst>
        <pc:spChg chg="mod">
          <ac:chgData name="Emma Strength" userId="13079c2b-8a96-4b8a-a6dc-29afdddfdc54" providerId="ADAL" clId="{23541B06-EEE5-42E4-A366-1388CC7EB5A2}" dt="2020-08-20T18:52:45.394" v="2052" actId="313"/>
          <ac:spMkLst>
            <pc:docMk/>
            <pc:sldMk cId="3356185530" sldId="282"/>
            <ac:spMk id="2" creationId="{A1A7E10E-2B70-42B7-8346-CEAD7D4456DE}"/>
          </ac:spMkLst>
        </pc:spChg>
        <pc:spChg chg="mod">
          <ac:chgData name="Emma Strength" userId="13079c2b-8a96-4b8a-a6dc-29afdddfdc54" providerId="ADAL" clId="{23541B06-EEE5-42E4-A366-1388CC7EB5A2}" dt="2020-08-20T18:56:46.625" v="2168" actId="20577"/>
          <ac:spMkLst>
            <pc:docMk/>
            <pc:sldMk cId="3356185530" sldId="282"/>
            <ac:spMk id="3" creationId="{65DDF48B-4E21-46B7-9CF7-111106AD44EB}"/>
          </ac:spMkLst>
        </pc:spChg>
        <pc:spChg chg="del">
          <ac:chgData name="Emma Strength" userId="13079c2b-8a96-4b8a-a6dc-29afdddfdc54" providerId="ADAL" clId="{23541B06-EEE5-42E4-A366-1388CC7EB5A2}" dt="2020-08-20T18:51:12.743" v="2024" actId="22"/>
          <ac:spMkLst>
            <pc:docMk/>
            <pc:sldMk cId="3356185530" sldId="282"/>
            <ac:spMk id="4" creationId="{89CA5F2B-D041-40A7-9B6A-4395FA3419D5}"/>
          </ac:spMkLst>
        </pc:spChg>
        <pc:spChg chg="add del mod">
          <ac:chgData name="Emma Strength" userId="13079c2b-8a96-4b8a-a6dc-29afdddfdc54" providerId="ADAL" clId="{23541B06-EEE5-42E4-A366-1388CC7EB5A2}" dt="2020-08-20T18:55:25.283" v="2110" actId="478"/>
          <ac:spMkLst>
            <pc:docMk/>
            <pc:sldMk cId="3356185530" sldId="282"/>
            <ac:spMk id="8" creationId="{5F33BC3C-1F54-4F55-886A-1FC82FBB068B}"/>
          </ac:spMkLst>
        </pc:spChg>
        <pc:spChg chg="add mod">
          <ac:chgData name="Emma Strength" userId="13079c2b-8a96-4b8a-a6dc-29afdddfdc54" providerId="ADAL" clId="{23541B06-EEE5-42E4-A366-1388CC7EB5A2}" dt="2020-08-20T18:55:44.617" v="2114" actId="688"/>
          <ac:spMkLst>
            <pc:docMk/>
            <pc:sldMk cId="3356185530" sldId="282"/>
            <ac:spMk id="10" creationId="{F32F7E13-97A5-4D35-950D-B56D9209AC4F}"/>
          </ac:spMkLst>
        </pc:spChg>
        <pc:picChg chg="add mod ord">
          <ac:chgData name="Emma Strength" userId="13079c2b-8a96-4b8a-a6dc-29afdddfdc54" providerId="ADAL" clId="{23541B06-EEE5-42E4-A366-1388CC7EB5A2}" dt="2020-08-20T18:55:39.789" v="2113" actId="1076"/>
          <ac:picMkLst>
            <pc:docMk/>
            <pc:sldMk cId="3356185530" sldId="282"/>
            <ac:picMk id="6" creationId="{F911CD95-99A2-4B4C-B882-BFDEFA22845B}"/>
          </ac:picMkLst>
        </pc:picChg>
      </pc:sldChg>
      <pc:sldChg chg="modSp new mod">
        <pc:chgData name="Emma Strength" userId="13079c2b-8a96-4b8a-a6dc-29afdddfdc54" providerId="ADAL" clId="{23541B06-EEE5-42E4-A366-1388CC7EB5A2}" dt="2020-08-20T18:57:53.687" v="2264" actId="20577"/>
        <pc:sldMkLst>
          <pc:docMk/>
          <pc:sldMk cId="3111921917" sldId="283"/>
        </pc:sldMkLst>
        <pc:spChg chg="mod">
          <ac:chgData name="Emma Strength" userId="13079c2b-8a96-4b8a-a6dc-29afdddfdc54" providerId="ADAL" clId="{23541B06-EEE5-42E4-A366-1388CC7EB5A2}" dt="2020-08-20T18:57:10.522" v="2175" actId="20577"/>
          <ac:spMkLst>
            <pc:docMk/>
            <pc:sldMk cId="3111921917" sldId="283"/>
            <ac:spMk id="2" creationId="{708E2B67-1211-46B2-B7F3-74DB0CA81565}"/>
          </ac:spMkLst>
        </pc:spChg>
        <pc:spChg chg="mod">
          <ac:chgData name="Emma Strength" userId="13079c2b-8a96-4b8a-a6dc-29afdddfdc54" providerId="ADAL" clId="{23541B06-EEE5-42E4-A366-1388CC7EB5A2}" dt="2020-08-20T18:57:53.687" v="2264" actId="20577"/>
          <ac:spMkLst>
            <pc:docMk/>
            <pc:sldMk cId="3111921917" sldId="283"/>
            <ac:spMk id="3" creationId="{B0BB4E7A-E0B1-4406-952D-7D0CF87DD16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10/1/2020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10/1/2020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0EA6-0821-4AC5-933C-321AA65453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7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stc.edu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Invoice Approval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to View Invoices and Approve Invoices</a:t>
            </a: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Banner Self-Service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419055-2B65-4A2B-A9A6-78AE08F7C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2468880" cy="4495800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/>
              <a:t>Step 12</a:t>
            </a:r>
          </a:p>
          <a:p>
            <a:r>
              <a:rPr lang="en-US" dirty="0"/>
              <a:t>1) Make note of the document number</a:t>
            </a:r>
          </a:p>
          <a:p>
            <a:pPr marL="0" indent="0">
              <a:buNone/>
            </a:pPr>
            <a:r>
              <a:rPr lang="en-US" u="sng" dirty="0"/>
              <a:t>Step 13</a:t>
            </a:r>
          </a:p>
          <a:p>
            <a:r>
              <a:rPr lang="en-US" dirty="0"/>
              <a:t>2) Go back to the Finance tab in your browser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7FAC4B1-2CF0-4933-BC36-7EF53FC7C6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84612" y="1524000"/>
            <a:ext cx="8025913" cy="4347368"/>
          </a:xfr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5B958CE-32D6-4E51-A925-972E2F0F5A20}"/>
              </a:ext>
            </a:extLst>
          </p:cNvPr>
          <p:cNvGrpSpPr/>
          <p:nvPr/>
        </p:nvGrpSpPr>
        <p:grpSpPr>
          <a:xfrm rot="10800000">
            <a:off x="4646612" y="4495800"/>
            <a:ext cx="304800" cy="306779"/>
            <a:chOff x="4265612" y="4573979"/>
            <a:chExt cx="304800" cy="304800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4430D64-9AC6-4D71-8444-8350EB14878E}"/>
                </a:ext>
              </a:extLst>
            </p:cNvPr>
            <p:cNvCxnSpPr/>
            <p:nvPr/>
          </p:nvCxnSpPr>
          <p:spPr>
            <a:xfrm flipV="1">
              <a:off x="4265612" y="4573979"/>
              <a:ext cx="304800" cy="15240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DBD1465-A6F4-470C-9ED5-6917E47FF6B3}"/>
                </a:ext>
              </a:extLst>
            </p:cNvPr>
            <p:cNvCxnSpPr>
              <a:cxnSpLocks/>
            </p:cNvCxnSpPr>
            <p:nvPr/>
          </p:nvCxnSpPr>
          <p:spPr>
            <a:xfrm>
              <a:off x="4265612" y="4726379"/>
              <a:ext cx="304800" cy="15240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2C0E053-91EB-489A-8F8A-97C34629329B}"/>
              </a:ext>
            </a:extLst>
          </p:cNvPr>
          <p:cNvSpPr txBox="1"/>
          <p:nvPr/>
        </p:nvSpPr>
        <p:spPr>
          <a:xfrm>
            <a:off x="4646611" y="4478374"/>
            <a:ext cx="19811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1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BE24957E-0D31-4A4A-8919-9491DAA0EA1A}"/>
              </a:ext>
            </a:extLst>
          </p:cNvPr>
          <p:cNvSpPr/>
          <p:nvPr/>
        </p:nvSpPr>
        <p:spPr>
          <a:xfrm rot="12557808">
            <a:off x="5332412" y="1600200"/>
            <a:ext cx="533400" cy="3048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BACEE6-4B74-4FE6-9E7C-527465528892}"/>
              </a:ext>
            </a:extLst>
          </p:cNvPr>
          <p:cNvSpPr txBox="1"/>
          <p:nvPr/>
        </p:nvSpPr>
        <p:spPr>
          <a:xfrm>
            <a:off x="5500052" y="1657558"/>
            <a:ext cx="19811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65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Banner Self-Service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C10CC7-E4F4-48AF-86F4-AA9EAE409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2468880" cy="4495800"/>
          </a:xfrm>
        </p:spPr>
        <p:txBody>
          <a:bodyPr anchor="ctr"/>
          <a:lstStyle/>
          <a:p>
            <a:pPr marL="0" indent="0">
              <a:buNone/>
            </a:pPr>
            <a:r>
              <a:rPr lang="en-US" u="sng" dirty="0"/>
              <a:t>Step 14</a:t>
            </a:r>
          </a:p>
          <a:p>
            <a:r>
              <a:rPr lang="en-US" dirty="0"/>
              <a:t>Click BDM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7B7C43A-86BA-4491-A8C7-C47343440F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13212" y="1520032"/>
            <a:ext cx="7885236" cy="4271168"/>
          </a:xfr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6F5220BB-2B85-4D31-BE66-CCBD659A8F61}"/>
              </a:ext>
            </a:extLst>
          </p:cNvPr>
          <p:cNvSpPr/>
          <p:nvPr/>
        </p:nvSpPr>
        <p:spPr>
          <a:xfrm rot="10281375">
            <a:off x="4426771" y="3310097"/>
            <a:ext cx="457200" cy="151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690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2A650-B5FE-459C-91A1-557F3237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Banner Document Manager (</a:t>
            </a:r>
            <a:r>
              <a:rPr lang="en-US" dirty="0" err="1"/>
              <a:t>ApplicationXtender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AFBF1-5B14-4D67-B4AB-717A8D941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2468880" cy="4495800"/>
          </a:xfrm>
        </p:spPr>
        <p:txBody>
          <a:bodyPr anchor="ctr"/>
          <a:lstStyle/>
          <a:p>
            <a:pPr marL="0" indent="0">
              <a:buNone/>
            </a:pPr>
            <a:r>
              <a:rPr lang="en-US" u="sng" dirty="0"/>
              <a:t>Step 15</a:t>
            </a:r>
          </a:p>
          <a:p>
            <a:r>
              <a:rPr lang="en-US" dirty="0"/>
              <a:t>Click B-F-DOCS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9185D8-C1CB-499F-B811-D47A389B80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13212" y="1520032"/>
            <a:ext cx="7885236" cy="4271168"/>
          </a:xfr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75DE5464-712D-4F8F-9A3A-2E8F3C4DD2FD}"/>
              </a:ext>
            </a:extLst>
          </p:cNvPr>
          <p:cNvSpPr/>
          <p:nvPr/>
        </p:nvSpPr>
        <p:spPr>
          <a:xfrm rot="10347090">
            <a:off x="4579170" y="2478432"/>
            <a:ext cx="457200" cy="151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6806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EC365-B962-4CA1-84D9-D13F35423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Banner Document Manager (</a:t>
            </a:r>
            <a:r>
              <a:rPr lang="en-US" dirty="0" err="1"/>
              <a:t>ApplicationXtender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EFD86-D843-4B32-AE52-2163F8864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2468880" cy="4495800"/>
          </a:xfrm>
        </p:spPr>
        <p:txBody>
          <a:bodyPr anchor="ctr"/>
          <a:lstStyle/>
          <a:p>
            <a:pPr marL="0" indent="0">
              <a:buNone/>
            </a:pPr>
            <a:r>
              <a:rPr lang="en-US" u="sng" dirty="0"/>
              <a:t>Step 16</a:t>
            </a:r>
          </a:p>
          <a:p>
            <a:r>
              <a:rPr lang="en-US" dirty="0"/>
              <a:t>Click New Query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83BC30-F759-48A3-8F8F-545724476A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13212" y="1520032"/>
            <a:ext cx="7885236" cy="4271168"/>
          </a:xfr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1DBAEFE5-8ABC-4B87-9DF2-AA8F5966BCDE}"/>
              </a:ext>
            </a:extLst>
          </p:cNvPr>
          <p:cNvSpPr/>
          <p:nvPr/>
        </p:nvSpPr>
        <p:spPr>
          <a:xfrm rot="15661326">
            <a:off x="7576311" y="2858717"/>
            <a:ext cx="457200" cy="151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163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2D15B-DC92-46B5-B238-AA2C8B771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Banner Document Manager (</a:t>
            </a:r>
            <a:r>
              <a:rPr lang="en-US" dirty="0" err="1"/>
              <a:t>ApplicationXtender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12D15-E948-4054-B327-5CF354619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2468880" cy="4495800"/>
          </a:xfrm>
        </p:spPr>
        <p:txBody>
          <a:bodyPr anchor="ctr"/>
          <a:lstStyle/>
          <a:p>
            <a:pPr marL="0" indent="0">
              <a:buNone/>
            </a:pPr>
            <a:r>
              <a:rPr lang="en-US" u="sng" dirty="0"/>
              <a:t>Step 17</a:t>
            </a:r>
          </a:p>
          <a:p>
            <a:r>
              <a:rPr lang="en-US" dirty="0"/>
              <a:t>Input the notated document number in the Document ID field</a:t>
            </a:r>
          </a:p>
          <a:p>
            <a:pPr marL="0" indent="0">
              <a:buNone/>
            </a:pPr>
            <a:r>
              <a:rPr lang="en-US" u="sng" dirty="0"/>
              <a:t>Step 18</a:t>
            </a:r>
          </a:p>
          <a:p>
            <a:r>
              <a:rPr lang="en-US" dirty="0"/>
              <a:t>Click Run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A626749-BB0E-442D-81BB-38B10D729E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13212" y="1520032"/>
            <a:ext cx="7885236" cy="4271168"/>
          </a:xfr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B114F81C-F962-47BA-8461-4CC6B0B5B8FF}"/>
              </a:ext>
            </a:extLst>
          </p:cNvPr>
          <p:cNvSpPr/>
          <p:nvPr/>
        </p:nvSpPr>
        <p:spPr>
          <a:xfrm rot="10347090">
            <a:off x="9226555" y="2587480"/>
            <a:ext cx="457200" cy="151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2750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4C909-7FC7-4F57-BD84-EF785336A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Banner Document Manager (</a:t>
            </a:r>
            <a:r>
              <a:rPr lang="en-US" dirty="0" err="1"/>
              <a:t>ApplicationXtender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FFB16-9914-409F-A10F-5EB8148B8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2468880" cy="4495800"/>
          </a:xfrm>
        </p:spPr>
        <p:txBody>
          <a:bodyPr anchor="ctr"/>
          <a:lstStyle/>
          <a:p>
            <a:r>
              <a:rPr lang="en-US" dirty="0"/>
              <a:t>You will now see the invoice associated with the notated document number</a:t>
            </a:r>
          </a:p>
          <a:p>
            <a:pPr marL="0" indent="0">
              <a:buNone/>
            </a:pPr>
            <a:r>
              <a:rPr lang="en-US" u="sng" dirty="0"/>
              <a:t>Step 19</a:t>
            </a:r>
          </a:p>
          <a:p>
            <a:r>
              <a:rPr lang="en-US" dirty="0"/>
              <a:t>Review the invoice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E83F13-1060-4FB5-A60E-51E2BE7847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13212" y="1520032"/>
            <a:ext cx="7885236" cy="4271168"/>
          </a:xfrm>
        </p:spPr>
      </p:pic>
    </p:spTree>
    <p:extLst>
      <p:ext uri="{BB962C8B-B14F-4D97-AF65-F5344CB8AC3E}">
        <p14:creationId xmlns:p14="http://schemas.microsoft.com/office/powerpoint/2010/main" val="158082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9AB21-E1D7-400A-94B6-429BD34D6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Banner Self-Service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86152-C453-4E07-BF18-EE38A4E75E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2468880" cy="4495800"/>
          </a:xfrm>
        </p:spPr>
        <p:txBody>
          <a:bodyPr anchor="ctr"/>
          <a:lstStyle/>
          <a:p>
            <a:pPr marL="0" indent="0">
              <a:buNone/>
            </a:pPr>
            <a:r>
              <a:rPr lang="en-US" u="sng" dirty="0"/>
              <a:t>Step 20</a:t>
            </a:r>
          </a:p>
          <a:p>
            <a:r>
              <a:rPr lang="en-US" dirty="0"/>
              <a:t>If you have received the items on the invoice, click Approve</a:t>
            </a:r>
          </a:p>
          <a:p>
            <a:r>
              <a:rPr lang="en-US" dirty="0"/>
              <a:t>If you have more invoices to approve, go back to Banner Document Manager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5290F7-BD97-4411-AA0C-E570E8F849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13212" y="1520032"/>
            <a:ext cx="7885236" cy="4271168"/>
          </a:xfr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CE840BD4-3464-4227-A927-C9AC86918C61}"/>
              </a:ext>
            </a:extLst>
          </p:cNvPr>
          <p:cNvSpPr/>
          <p:nvPr/>
        </p:nvSpPr>
        <p:spPr>
          <a:xfrm rot="10496117">
            <a:off x="10437812" y="44196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8895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7E10E-2B70-42B7-8346-CEAD7D445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Banner Document Manager (</a:t>
            </a:r>
            <a:r>
              <a:rPr lang="en-US" dirty="0" err="1"/>
              <a:t>ApplicationXtender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DF48B-4E21-46B7-9CF7-111106AD44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2468880" cy="4495800"/>
          </a:xfrm>
        </p:spPr>
        <p:txBody>
          <a:bodyPr anchor="ctr"/>
          <a:lstStyle/>
          <a:p>
            <a:pPr marL="0" indent="0">
              <a:buNone/>
            </a:pPr>
            <a:r>
              <a:rPr lang="en-US" u="sng" dirty="0"/>
              <a:t>Step 21</a:t>
            </a:r>
          </a:p>
          <a:p>
            <a:r>
              <a:rPr lang="en-US" dirty="0"/>
              <a:t>Click New Search</a:t>
            </a:r>
          </a:p>
          <a:p>
            <a:pPr marL="0" indent="0">
              <a:buNone/>
            </a:pPr>
            <a:r>
              <a:rPr lang="en-US" u="sng" dirty="0"/>
              <a:t>Step 22</a:t>
            </a:r>
          </a:p>
          <a:p>
            <a:r>
              <a:rPr lang="en-US" dirty="0"/>
              <a:t>Repeat Steps 17-20 for the remaining invoices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911CD95-99A2-4B4C-B882-BFDEFA2284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37012" y="1524000"/>
            <a:ext cx="7885236" cy="4271168"/>
          </a:xfr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F32F7E13-97A5-4D35-950D-B56D9209AC4F}"/>
              </a:ext>
            </a:extLst>
          </p:cNvPr>
          <p:cNvSpPr/>
          <p:nvPr/>
        </p:nvSpPr>
        <p:spPr>
          <a:xfrm rot="13079759">
            <a:off x="4576545" y="2146757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5618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E2B67-1211-46B2-B7F3-74DB0CA81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B4E7A-E0B1-4406-952D-7D0CF87DD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approve invoices when you have received the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2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Contact:</a:t>
            </a:r>
          </a:p>
          <a:p>
            <a:pPr lvl="1"/>
            <a:r>
              <a:rPr lang="en-US" dirty="0" smtClean="0"/>
              <a:t>Amelia Fox</a:t>
            </a:r>
          </a:p>
          <a:p>
            <a:pPr lvl="2"/>
            <a:r>
              <a:rPr lang="en-US" dirty="0" smtClean="0"/>
              <a:t>Ext. 4018</a:t>
            </a:r>
          </a:p>
          <a:p>
            <a:pPr lvl="2"/>
            <a:r>
              <a:rPr lang="en-US" dirty="0" smtClean="0"/>
              <a:t>amelia.fox@istc.edu</a:t>
            </a:r>
          </a:p>
          <a:p>
            <a:pPr lvl="1"/>
            <a:r>
              <a:rPr lang="en-US" dirty="0" smtClean="0"/>
              <a:t>Emma Beth Strength</a:t>
            </a:r>
          </a:p>
          <a:p>
            <a:pPr lvl="2"/>
            <a:r>
              <a:rPr lang="en-US" dirty="0" smtClean="0"/>
              <a:t>Ext. 4053</a:t>
            </a:r>
          </a:p>
          <a:p>
            <a:pPr lvl="2"/>
            <a:r>
              <a:rPr lang="en-US" smtClean="0"/>
              <a:t>emma.strength@istc.edu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8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ISTC Website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2468880" cy="4495800"/>
          </a:xfrm>
        </p:spPr>
        <p:txBody>
          <a:bodyPr anchor="ctr"/>
          <a:lstStyle/>
          <a:p>
            <a:pPr marL="0" indent="0">
              <a:buNone/>
            </a:pPr>
            <a:r>
              <a:rPr lang="en-US" u="sng" dirty="0"/>
              <a:t>Step 1</a:t>
            </a:r>
          </a:p>
          <a:p>
            <a:r>
              <a:rPr lang="en-US" dirty="0"/>
              <a:t>Go to </a:t>
            </a:r>
            <a:r>
              <a:rPr lang="en-US" dirty="0">
                <a:hlinkClick r:id="rId2"/>
              </a:rPr>
              <a:t>https://istc.edu/</a:t>
            </a:r>
            <a:endParaRPr lang="en-US" dirty="0"/>
          </a:p>
          <a:p>
            <a:pPr marL="0" indent="0">
              <a:buNone/>
            </a:pPr>
            <a:r>
              <a:rPr lang="en-US" u="sng" dirty="0"/>
              <a:t>Step 2</a:t>
            </a:r>
            <a:endParaRPr lang="en-US" dirty="0"/>
          </a:p>
          <a:p>
            <a:r>
              <a:rPr lang="en-US" dirty="0"/>
              <a:t>Click Login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E494BD-C684-484B-8D84-5AB88A7585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89412" y="1561307"/>
            <a:ext cx="7809036" cy="4229893"/>
          </a:xfr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3CEF621A-2AB3-4938-984C-B39D9C3A5229}"/>
              </a:ext>
            </a:extLst>
          </p:cNvPr>
          <p:cNvSpPr/>
          <p:nvPr/>
        </p:nvSpPr>
        <p:spPr>
          <a:xfrm rot="9039208">
            <a:off x="10106171" y="3151648"/>
            <a:ext cx="685800" cy="381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ISTC Website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C0AAB6-12F5-4A51-9C32-C477445297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41812" y="1556147"/>
            <a:ext cx="7528986" cy="4235053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47C5242-D7FF-44A6-BDBF-62E6EA6617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2468880" cy="4495800"/>
          </a:xfrm>
        </p:spPr>
        <p:txBody>
          <a:bodyPr anchor="ctr"/>
          <a:lstStyle/>
          <a:p>
            <a:pPr marL="0" indent="0">
              <a:buNone/>
            </a:pPr>
            <a:r>
              <a:rPr lang="en-US" u="sng" dirty="0"/>
              <a:t>Step 3</a:t>
            </a:r>
          </a:p>
          <a:p>
            <a:r>
              <a:rPr lang="en-US" dirty="0"/>
              <a:t>Input the password to access the Protected: Employee Resources</a:t>
            </a:r>
          </a:p>
          <a:p>
            <a:pPr marL="0" indent="0">
              <a:buNone/>
            </a:pPr>
            <a:r>
              <a:rPr lang="en-US" u="sng" dirty="0"/>
              <a:t>Step 4</a:t>
            </a:r>
          </a:p>
          <a:p>
            <a:r>
              <a:rPr lang="en-US" dirty="0"/>
              <a:t>Click Enter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5DE7FCF-BF52-4EED-8203-D60E306FAACD}"/>
              </a:ext>
            </a:extLst>
          </p:cNvPr>
          <p:cNvSpPr/>
          <p:nvPr/>
        </p:nvSpPr>
        <p:spPr>
          <a:xfrm rot="9798855">
            <a:off x="6287071" y="3519434"/>
            <a:ext cx="685800" cy="381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ISTC Website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2468880" cy="4495800"/>
          </a:xfrm>
        </p:spPr>
        <p:txBody>
          <a:bodyPr anchor="ctr"/>
          <a:lstStyle/>
          <a:p>
            <a:pPr marL="0" indent="0">
              <a:buNone/>
            </a:pPr>
            <a:r>
              <a:rPr lang="en-US" u="sng" dirty="0"/>
              <a:t>Step 5</a:t>
            </a:r>
          </a:p>
          <a:p>
            <a:r>
              <a:rPr lang="en-US" dirty="0"/>
              <a:t>Click Information Center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82A6B1E-36B0-4A02-84DC-A06091E6AD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89412" y="1561306"/>
            <a:ext cx="7809038" cy="4229894"/>
          </a:xfr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0F41975A-7623-4851-AAFF-9A9ADF82CA8D}"/>
              </a:ext>
            </a:extLst>
          </p:cNvPr>
          <p:cNvSpPr/>
          <p:nvPr/>
        </p:nvSpPr>
        <p:spPr>
          <a:xfrm rot="9798855">
            <a:off x="8573070" y="4205234"/>
            <a:ext cx="685800" cy="381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Banner Self-Service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2468880" cy="4495800"/>
          </a:xfrm>
        </p:spPr>
        <p:txBody>
          <a:bodyPr anchor="ctr"/>
          <a:lstStyle/>
          <a:p>
            <a:pPr marL="0" indent="0">
              <a:buNone/>
            </a:pPr>
            <a:r>
              <a:rPr lang="en-US" u="sng" dirty="0"/>
              <a:t>Step 6</a:t>
            </a:r>
          </a:p>
          <a:p>
            <a:r>
              <a:rPr lang="en-US" dirty="0"/>
              <a:t>Username is your email address:  jane.doe@istc.edu</a:t>
            </a:r>
          </a:p>
          <a:p>
            <a:r>
              <a:rPr lang="en-US" dirty="0"/>
              <a:t>Password is your Windows password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96008C1-91A7-49F7-8035-8C5B3DAEFF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0412" y="1767682"/>
            <a:ext cx="7146682" cy="3871118"/>
          </a:xfrm>
        </p:spPr>
      </p:pic>
    </p:spTree>
    <p:extLst>
      <p:ext uri="{BB962C8B-B14F-4D97-AF65-F5344CB8AC3E}">
        <p14:creationId xmlns:p14="http://schemas.microsoft.com/office/powerpoint/2010/main" val="15474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Banner Self-Service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09B6F2-8D7B-4283-AEBF-5B4FB75DB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2468880" cy="4495800"/>
          </a:xfrm>
        </p:spPr>
        <p:txBody>
          <a:bodyPr anchor="ctr"/>
          <a:lstStyle/>
          <a:p>
            <a:pPr marL="0" indent="0">
              <a:buNone/>
            </a:pPr>
            <a:r>
              <a:rPr lang="en-US" u="sng" dirty="0"/>
              <a:t>Step 7</a:t>
            </a:r>
          </a:p>
          <a:p>
            <a:r>
              <a:rPr lang="en-US" dirty="0"/>
              <a:t>Click on Finance (Either place will work)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363D258-4EEA-47EC-B70C-3D6E75432B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84612" y="1612898"/>
            <a:ext cx="8115302" cy="4395789"/>
          </a:xfrm>
        </p:spPr>
      </p:pic>
      <p:sp>
        <p:nvSpPr>
          <p:cNvPr id="8" name="Arrow: Left-Up 7">
            <a:extLst>
              <a:ext uri="{FF2B5EF4-FFF2-40B4-BE49-F238E27FC236}">
                <a16:creationId xmlns:a16="http://schemas.microsoft.com/office/drawing/2014/main" id="{354375EC-09F3-45A1-AAA9-9BA45113CA44}"/>
              </a:ext>
            </a:extLst>
          </p:cNvPr>
          <p:cNvSpPr/>
          <p:nvPr/>
        </p:nvSpPr>
        <p:spPr>
          <a:xfrm>
            <a:off x="4722812" y="2895600"/>
            <a:ext cx="595147" cy="679862"/>
          </a:xfrm>
          <a:prstGeom prst="leftUpArrow">
            <a:avLst>
              <a:gd name="adj1" fmla="val 17208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Banner Self-Service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ED2ABE-138E-43E8-A315-C558CA1D36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2468880" cy="4495800"/>
          </a:xfrm>
        </p:spPr>
        <p:txBody>
          <a:bodyPr anchor="ctr"/>
          <a:lstStyle/>
          <a:p>
            <a:pPr marL="0" indent="0">
              <a:buNone/>
            </a:pPr>
            <a:r>
              <a:rPr lang="en-US" u="sng" dirty="0"/>
              <a:t>Step 8</a:t>
            </a:r>
          </a:p>
          <a:p>
            <a:r>
              <a:rPr lang="en-US" dirty="0"/>
              <a:t>Right-click on My Finance Queries, My Requisitions, My Journals</a:t>
            </a:r>
          </a:p>
          <a:p>
            <a:pPr marL="0" indent="0">
              <a:buNone/>
            </a:pPr>
            <a:r>
              <a:rPr lang="en-US" u="sng" dirty="0"/>
              <a:t>Step 9</a:t>
            </a:r>
          </a:p>
          <a:p>
            <a:r>
              <a:rPr lang="en-US" dirty="0"/>
              <a:t>Click Open in New Tab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3D17BA6-1D2B-4E81-A07C-FB762ECCD5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18012" y="1685132"/>
            <a:ext cx="7580436" cy="4106068"/>
          </a:xfr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CFE9B3FA-CC73-40F9-9FE2-906EA44E78C6}"/>
              </a:ext>
            </a:extLst>
          </p:cNvPr>
          <p:cNvSpPr/>
          <p:nvPr/>
        </p:nvSpPr>
        <p:spPr>
          <a:xfrm rot="10281375">
            <a:off x="6026970" y="3310098"/>
            <a:ext cx="457200" cy="151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Banner Self-Service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175D8-0604-45BE-9CBA-1CDDF73DA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2468880" cy="4495800"/>
          </a:xfrm>
        </p:spPr>
        <p:txBody>
          <a:bodyPr anchor="ctr"/>
          <a:lstStyle/>
          <a:p>
            <a:pPr marL="0" indent="0">
              <a:buNone/>
            </a:pPr>
            <a:r>
              <a:rPr lang="en-US" u="sng" dirty="0"/>
              <a:t>Step 10</a:t>
            </a:r>
          </a:p>
          <a:p>
            <a:r>
              <a:rPr lang="en-US" dirty="0"/>
              <a:t>Click Approve Documents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8382032-902C-460C-B735-3C7E1D95D6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32213" y="1716087"/>
            <a:ext cx="8153400" cy="4416425"/>
          </a:xfr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19417BD5-7DF1-49AE-86D0-126BA653510B}"/>
              </a:ext>
            </a:extLst>
          </p:cNvPr>
          <p:cNvSpPr/>
          <p:nvPr/>
        </p:nvSpPr>
        <p:spPr>
          <a:xfrm rot="9798855">
            <a:off x="6591870" y="4052833"/>
            <a:ext cx="685800" cy="381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F6901-F5E1-41E0-8374-F0A4C385E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Banner Self-Service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4922E-4FA6-4792-BCEA-7CEBA14E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2468880" cy="4572000"/>
          </a:xfrm>
        </p:spPr>
        <p:txBody>
          <a:bodyPr anchor="ctr"/>
          <a:lstStyle/>
          <a:p>
            <a:pPr marL="0" indent="0">
              <a:buNone/>
            </a:pPr>
            <a:r>
              <a:rPr lang="en-US" u="sng" dirty="0"/>
              <a:t>Step 11</a:t>
            </a:r>
          </a:p>
          <a:p>
            <a:r>
              <a:rPr lang="en-US" dirty="0"/>
              <a:t>1) Make sure the radial button is clicked for </a:t>
            </a:r>
            <a:r>
              <a:rPr lang="en-US" dirty="0" err="1"/>
              <a:t>UserID</a:t>
            </a:r>
            <a:r>
              <a:rPr lang="en-US" dirty="0"/>
              <a:t> is next approver</a:t>
            </a:r>
          </a:p>
          <a:p>
            <a:r>
              <a:rPr lang="en-US" dirty="0"/>
              <a:t>2) Click Submit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B2F582-08E7-4700-98BF-F6563DA286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13212" y="1520032"/>
            <a:ext cx="7885236" cy="4271168"/>
          </a:xfr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CECECA2-2621-407F-8543-3E9CE6044A83}"/>
              </a:ext>
            </a:extLst>
          </p:cNvPr>
          <p:cNvGrpSpPr/>
          <p:nvPr/>
        </p:nvGrpSpPr>
        <p:grpSpPr>
          <a:xfrm>
            <a:off x="4482595" y="3486784"/>
            <a:ext cx="457200" cy="341632"/>
            <a:chOff x="4482595" y="3486784"/>
            <a:chExt cx="457200" cy="341632"/>
          </a:xfrm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215C4261-3704-4E62-B5BE-18F29F892FD7}"/>
                </a:ext>
              </a:extLst>
            </p:cNvPr>
            <p:cNvSpPr/>
            <p:nvPr/>
          </p:nvSpPr>
          <p:spPr>
            <a:xfrm rot="13438053">
              <a:off x="4482595" y="3566531"/>
              <a:ext cx="457200" cy="15110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EEFB6CC-A549-4F24-BA12-320D6A923EFB}"/>
                </a:ext>
              </a:extLst>
            </p:cNvPr>
            <p:cNvSpPr txBox="1"/>
            <p:nvPr/>
          </p:nvSpPr>
          <p:spPr>
            <a:xfrm>
              <a:off x="4513076" y="3486784"/>
              <a:ext cx="198119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/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9443C5C-0E4A-44C1-B20D-E59EEC726123}"/>
              </a:ext>
            </a:extLst>
          </p:cNvPr>
          <p:cNvGrpSpPr/>
          <p:nvPr/>
        </p:nvGrpSpPr>
        <p:grpSpPr>
          <a:xfrm>
            <a:off x="7931969" y="2891161"/>
            <a:ext cx="457200" cy="341632"/>
            <a:chOff x="7931969" y="2891161"/>
            <a:chExt cx="457200" cy="341632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BAEC76ED-E7EA-45A3-880E-A7943B6892A5}"/>
                </a:ext>
              </a:extLst>
            </p:cNvPr>
            <p:cNvSpPr/>
            <p:nvPr/>
          </p:nvSpPr>
          <p:spPr>
            <a:xfrm rot="10281375">
              <a:off x="7931969" y="2929098"/>
              <a:ext cx="457200" cy="15110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C915D3-063B-4530-91B1-A312F914F7B0}"/>
                </a:ext>
              </a:extLst>
            </p:cNvPr>
            <p:cNvSpPr txBox="1"/>
            <p:nvPr/>
          </p:nvSpPr>
          <p:spPr>
            <a:xfrm>
              <a:off x="8055830" y="2891161"/>
              <a:ext cx="198119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4873beb7-5857-4685-be1f-d57550cc96c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166</TotalTime>
  <Words>308</Words>
  <Application>Microsoft Office PowerPoint</Application>
  <PresentationFormat>Custom</PresentationFormat>
  <Paragraphs>82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Euphemia</vt:lpstr>
      <vt:lpstr>Serenity 16x9</vt:lpstr>
      <vt:lpstr>Invoice Approval</vt:lpstr>
      <vt:lpstr>ISTC Website</vt:lpstr>
      <vt:lpstr>ISTC Website</vt:lpstr>
      <vt:lpstr>ISTC Website</vt:lpstr>
      <vt:lpstr>Banner Self-Service</vt:lpstr>
      <vt:lpstr>Banner Self-Service</vt:lpstr>
      <vt:lpstr>Banner Self-Service</vt:lpstr>
      <vt:lpstr>Banner Self-Service</vt:lpstr>
      <vt:lpstr>Banner Self-Service</vt:lpstr>
      <vt:lpstr>Banner Self-Service</vt:lpstr>
      <vt:lpstr>Banner Self-Service</vt:lpstr>
      <vt:lpstr>Banner Document Manager (ApplicationXtender)</vt:lpstr>
      <vt:lpstr>Banner Document Manager (ApplicationXtender)</vt:lpstr>
      <vt:lpstr>Banner Document Manager (ApplicationXtender)</vt:lpstr>
      <vt:lpstr>Banner Document Manager (ApplicationXtender)</vt:lpstr>
      <vt:lpstr>Banner Self-Service</vt:lpstr>
      <vt:lpstr>Banner Document Manager (ApplicationXtender)</vt:lpstr>
      <vt:lpstr>Notes</vt:lpstr>
      <vt:lpstr>Questions???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Invoice Approval</dc:title>
  <dc:creator>Emma Strength</dc:creator>
  <cp:lastModifiedBy>fawn Romine</cp:lastModifiedBy>
  <cp:revision>12</cp:revision>
  <dcterms:created xsi:type="dcterms:W3CDTF">2020-08-20T17:44:40Z</dcterms:created>
  <dcterms:modified xsi:type="dcterms:W3CDTF">2020-10-01T19:24:06Z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